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17DD60-551A-4A62-983F-98D9689A70C8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4AA5BE-073F-400C-BB36-BB6BEB3E23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5105400" cy="3759696"/>
          </a:xfrm>
        </p:spPr>
        <p:txBody>
          <a:bodyPr/>
          <a:lstStyle/>
          <a:p>
            <a:pPr algn="l"/>
            <a:r>
              <a:rPr lang="ru-RU" sz="3200" dirty="0" smtClean="0"/>
              <a:t>Креативный подход к изготовлению наглядного материала для обучения дошкольников грамоте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1800200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Домарева Елена  Николаевна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Кудрина Евгения Николаевна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детский сад № 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Пособие 9. «часики»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учить детей вычленять словесное ударение, определять его место в слове.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предлагает картинку или слово. Тот слог, который произносится чуть протяжнее, дети обозначают стрелкой. Цифры помогают определить ударный слог.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Домарева\P1060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Пособие 10. «клоун»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учить детей составлять слова из предложенных букв.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набор букв (на пробках).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них необходимо составить  слово. Дети, придумав слово, накручивают его на шары у клоуна.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Домарева\P1060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Пособие 11. «гусеница»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учить детей производить звуковой анализ слов , различать гласные, твёрдые и мягкие согласные звуки.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 предлагается картинка или слово. Дети производят анализ и в карманчики определяют нужного цвета кружок, итог – схема слова.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Домарева\P106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12845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588680"/>
          </a:xfrm>
        </p:spPr>
        <p:txBody>
          <a:bodyPr/>
          <a:lstStyle/>
          <a:p>
            <a:r>
              <a:rPr lang="ru-RU" dirty="0" smtClean="0"/>
              <a:t>Пособие 1. «Бабочки»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учить определять первый (последний) звук в слове; закреплять умения различать гласные и согласные звуки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предметные картинки. Дети определяют первый (последний) звук в слове: если звук гласный, картинку помещают в красный сектор бабочки, согласный – в синий. Для детей старшего возраста используют буквы.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Пособие можно использовать для чтения слогов.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Домарева\P1060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556792"/>
            <a:ext cx="44404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Пособие 2. «</a:t>
            </a:r>
            <a:r>
              <a:rPr lang="ru-RU" dirty="0" err="1" smtClean="0"/>
              <a:t>тим</a:t>
            </a:r>
            <a:r>
              <a:rPr lang="ru-RU" dirty="0" smtClean="0"/>
              <a:t> и Том»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marL="530352" lvl="2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формировать понятие «твердый и мягкий согласный звук».</a:t>
            </a: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среднем возрасте, используя предметные картинки, дети определяют мягкость или твердость первого звука в слове. Если звук мягкий, определяем его в карманчик к Тиму (зелёный), если твердый – к Тому (синий). В старших группах идет работа с буквами.</a:t>
            </a: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2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Домарева\P106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686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73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Пособие 3. «цветочная поляна»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закреплять умения выделять первый (последний) звук в слове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называет слово или показывает предметную картинку, предлагает детям посадить бабочку на первый (последний) звук этого слова. Аналогично можно проводить  работу с буквами, используя понятия «гласные и согласные» буквы.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Домарева\P1060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4608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Пособие 4. «паровозик»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 совершенствовать умения детей делить слова на слоги.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делят слово на слоги; в первое окно определяется первый слог, во второе – второй, и так далее.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Домарева\P106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48245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Пособие 5. «веселые попугаи»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учить детей читать (произносить) слоги-слияния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выбору воспитателя или ребенка в окошко мячика вставляется согласная буква, крутится диск, появляется гласная буква, дети читают слог-слияние. В окошко можно поместить гласную букву, заменить диск  на согласные буквы и читать закрытые слоги.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Домарева\P106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3672408" cy="2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Пособие 6. «цветок»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pPr marL="292608" lvl="1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совершенствовать умение детей читать слоги.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закручивает в центр цветка согласную букву, по лепесткам располагает гласные буквы. В любом порядке дети читают слоги.  Аналогично проводится работа с гласной буквой в центре и согласными на лепестках цветка.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Домарева\P1060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Пособие 7. «капитаны»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7239000" cy="5134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упражнять детей в чтении слогов и простых слов.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с помощью магнита двигает кораблик к пристаням с буквами, дети «подают гудок», т.е. фактически протяжно читают слоги. Кораблик может двигаться со слогом, дети читают простое слово, например, сок-сом-сон-сор.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Домарева\P1060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2805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Пособие 8. «воздушные шары»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совершенствовать умения делить слова на слоги, безошибочно определять первый, второй, третий слог.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«запустить шары в воздух» (движутся ниточки). Для этого нужно поделить слово на слоги. Для более сложных слов используются аналогичные схемы не из двух, а из трёх шаров.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Домарева\P106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611</Words>
  <Application>Microsoft Office PowerPoint</Application>
  <PresentationFormat>Экран (4:3)</PresentationFormat>
  <Paragraphs>185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Креативный подход к изготовлению наглядного материала для обучения дошкольников грамоте  </vt:lpstr>
      <vt:lpstr>Пособие 1. «Бабочки»</vt:lpstr>
      <vt:lpstr>Пособие 2. «тим и Том»</vt:lpstr>
      <vt:lpstr>Пособие 3. «цветочная поляна»</vt:lpstr>
      <vt:lpstr>Пособие 4. «паровозик»</vt:lpstr>
      <vt:lpstr>Пособие 5. «веселые попугаи»</vt:lpstr>
      <vt:lpstr>Пособие 6. «цветок»</vt:lpstr>
      <vt:lpstr>Пособие 7. «капитаны»</vt:lpstr>
      <vt:lpstr>Пособие 8. «воздушные шары»</vt:lpstr>
      <vt:lpstr>Пособие 9. «часики»</vt:lpstr>
      <vt:lpstr>Пособие 10. «клоун»</vt:lpstr>
      <vt:lpstr>Пособие 11. «гусеница»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2011-03-24T06:26:50Z</dcterms:created>
  <dcterms:modified xsi:type="dcterms:W3CDTF">2011-03-24T08:06:42Z</dcterms:modified>
</cp:coreProperties>
</file>