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D26C-742C-46CC-B8C2-0673DF60A531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D266-7059-4012-AA7E-31B2400F51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D26C-742C-46CC-B8C2-0673DF60A531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D266-7059-4012-AA7E-31B2400F5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D26C-742C-46CC-B8C2-0673DF60A531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D266-7059-4012-AA7E-31B2400F5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D26C-742C-46CC-B8C2-0673DF60A531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D266-7059-4012-AA7E-31B2400F51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D26C-742C-46CC-B8C2-0673DF60A531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D266-7059-4012-AA7E-31B2400F5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D26C-742C-46CC-B8C2-0673DF60A531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D266-7059-4012-AA7E-31B2400F51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D26C-742C-46CC-B8C2-0673DF60A531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D266-7059-4012-AA7E-31B2400F51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D26C-742C-46CC-B8C2-0673DF60A531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D266-7059-4012-AA7E-31B2400F5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D26C-742C-46CC-B8C2-0673DF60A531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D266-7059-4012-AA7E-31B2400F5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D26C-742C-46CC-B8C2-0673DF60A531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D266-7059-4012-AA7E-31B2400F51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D26C-742C-46CC-B8C2-0673DF60A531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7D266-7059-4012-AA7E-31B2400F51A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18D26C-742C-46CC-B8C2-0673DF60A531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37D266-7059-4012-AA7E-31B2400F51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403648" y="2132855"/>
            <a:ext cx="6846746" cy="22775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Птицы.</a:t>
            </a:r>
          </a:p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(узнай по части тела)</a:t>
            </a:r>
            <a:endParaRPr lang="ru-RU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317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4" t="26893" r="20357" b="10756"/>
          <a:stretch/>
        </p:blipFill>
        <p:spPr>
          <a:xfrm>
            <a:off x="3505196" y="1344216"/>
            <a:ext cx="2525487" cy="45175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61567" cy="72454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5616" y="620688"/>
            <a:ext cx="2537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Гагара</a:t>
            </a:r>
            <a:endParaRPr lang="ru-RU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9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50" t="4841" r="13547" b="59585"/>
          <a:stretch/>
        </p:blipFill>
        <p:spPr>
          <a:xfrm>
            <a:off x="3131840" y="1196752"/>
            <a:ext cx="2587500" cy="360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6632"/>
            <a:ext cx="5040560" cy="651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87824" y="116632"/>
            <a:ext cx="22813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Дятел</a:t>
            </a:r>
            <a:endParaRPr lang="ru-RU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8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37" t="12485" r="39910" b="67870"/>
          <a:stretch/>
        </p:blipFill>
        <p:spPr>
          <a:xfrm>
            <a:off x="3203848" y="836712"/>
            <a:ext cx="2665457" cy="460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6632"/>
            <a:ext cx="5363390" cy="644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184864"/>
            <a:ext cx="19063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Сова</a:t>
            </a:r>
            <a:endParaRPr lang="ru-RU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33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14"/>
          <a:stretch/>
        </p:blipFill>
        <p:spPr>
          <a:xfrm>
            <a:off x="2555776" y="476672"/>
            <a:ext cx="3219667" cy="5544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332656"/>
            <a:ext cx="29971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Глухарь</a:t>
            </a:r>
            <a:endParaRPr lang="ru-RU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3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29" r="18839" b="74884"/>
          <a:stretch/>
        </p:blipFill>
        <p:spPr>
          <a:xfrm>
            <a:off x="683568" y="1916832"/>
            <a:ext cx="7620001" cy="1908000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778" cy="685690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27784" y="188640"/>
            <a:ext cx="22616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Петух</a:t>
            </a:r>
            <a:endParaRPr lang="ru-RU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4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10" t="10381" r="11401" b="26021"/>
          <a:stretch/>
        </p:blipFill>
        <p:spPr>
          <a:xfrm>
            <a:off x="3347864" y="836712"/>
            <a:ext cx="2621153" cy="4644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5457" cy="795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15493" y="116632"/>
            <a:ext cx="71844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Волнистый попугай</a:t>
            </a:r>
            <a:endParaRPr lang="ru-RU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54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</TotalTime>
  <Words>15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Liliy</dc:creator>
  <cp:lastModifiedBy>Liliy</cp:lastModifiedBy>
  <cp:revision>4</cp:revision>
  <dcterms:created xsi:type="dcterms:W3CDTF">2014-05-06T16:20:03Z</dcterms:created>
  <dcterms:modified xsi:type="dcterms:W3CDTF">2014-05-15T11:25:38Z</dcterms:modified>
</cp:coreProperties>
</file>