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70" r:id="rId2"/>
    <p:sldId id="278" r:id="rId3"/>
    <p:sldId id="283" r:id="rId4"/>
    <p:sldId id="281" r:id="rId5"/>
    <p:sldId id="284" r:id="rId6"/>
    <p:sldId id="271" r:id="rId7"/>
    <p:sldId id="29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3AE11-F40D-453B-B987-645472C9A8C7}" type="datetimeFigureOut">
              <a:rPr lang="ru-RU" smtClean="0"/>
              <a:t>13.01.2015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CD574-1847-41BE-B3DC-7CE7009F81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83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17" Type="http://schemas.openxmlformats.org/officeDocument/2006/relationships/image" Target="../media/image19.jpeg"/><Relationship Id="rId2" Type="http://schemas.openxmlformats.org/officeDocument/2006/relationships/image" Target="../media/image4.jpeg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hgpi.edu.ru/f08/fakultetskie-izdanija/" TargetMode="External"/><Relationship Id="rId3" Type="http://schemas.openxmlformats.org/officeDocument/2006/relationships/hyperlink" Target="http://mmcsov.com/node" TargetMode="External"/><Relationship Id="rId7" Type="http://schemas.openxmlformats.org/officeDocument/2006/relationships/hyperlink" Target="http://ugra-news.ru/article/3811" TargetMode="External"/><Relationship Id="rId12" Type="http://schemas.openxmlformats.org/officeDocument/2006/relationships/hyperlink" Target="http://doshkolnik.ru/okr-mir/9788-jivotnie.html" TargetMode="External"/><Relationship Id="rId2" Type="http://schemas.openxmlformats.org/officeDocument/2006/relationships/hyperlink" Target="http://86sov-svetlyachok.caduk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am.ru/" TargetMode="External"/><Relationship Id="rId11" Type="http://schemas.openxmlformats.org/officeDocument/2006/relationships/hyperlink" Target="http://infourok.ru/material.html?mid=56965" TargetMode="External"/><Relationship Id="rId5" Type="http://schemas.openxmlformats.org/officeDocument/2006/relationships/hyperlink" Target="http://www.o-detstve.ru/forteachers/kindergarten/speech-development/11627.html" TargetMode="External"/><Relationship Id="rId10" Type="http://schemas.openxmlformats.org/officeDocument/2006/relationships/hyperlink" Target="http://infourok.ru/material.html?mid=140327" TargetMode="External"/><Relationship Id="rId4" Type="http://schemas.openxmlformats.org/officeDocument/2006/relationships/hyperlink" Target="http://nsportal.ru/main" TargetMode="External"/><Relationship Id="rId9" Type="http://schemas.openxmlformats.org/officeDocument/2006/relationships/hyperlink" Target="http://infourok.ru/material.html?mid=5889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+mn-lt"/>
              </a:rPr>
              <a:t>Мои публикации</a:t>
            </a:r>
            <a:endParaRPr lang="ru-RU" sz="3200" dirty="0">
              <a:latin typeface="+mn-lt"/>
            </a:endParaRPr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683568" y="2204864"/>
            <a:ext cx="3440705" cy="3921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0" name="Объект 1"/>
          <p:cNvSpPr txBox="1">
            <a:spLocks/>
          </p:cNvSpPr>
          <p:nvPr/>
        </p:nvSpPr>
        <p:spPr>
          <a:xfrm>
            <a:off x="403920" y="2501280"/>
            <a:ext cx="8496944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8" name="Объект 1"/>
          <p:cNvSpPr txBox="1">
            <a:spLocks/>
          </p:cNvSpPr>
          <p:nvPr/>
        </p:nvSpPr>
        <p:spPr>
          <a:xfrm>
            <a:off x="227961" y="1166133"/>
            <a:ext cx="2520000" cy="180000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/>
              <a:t>Конспект занятия: «Домашние животные»</a:t>
            </a:r>
          </a:p>
          <a:p>
            <a:pPr marL="0" indent="0" algn="just">
              <a:buNone/>
            </a:pPr>
            <a:endParaRPr lang="ru-RU" sz="1600" dirty="0" smtClean="0"/>
          </a:p>
          <a:p>
            <a:pPr algn="just"/>
            <a:endParaRPr lang="ru-RU" sz="1600" dirty="0"/>
          </a:p>
        </p:txBody>
      </p:sp>
      <p:sp>
        <p:nvSpPr>
          <p:cNvPr id="20" name="Объект 1"/>
          <p:cNvSpPr txBox="1">
            <a:spLocks/>
          </p:cNvSpPr>
          <p:nvPr/>
        </p:nvSpPr>
        <p:spPr>
          <a:xfrm>
            <a:off x="6380864" y="1200266"/>
            <a:ext cx="2520000" cy="180000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/>
              <a:t>Конспект занятия «Звуки «Р-</a:t>
            </a:r>
            <a:r>
              <a:rPr lang="ru-RU" sz="1600" dirty="0" err="1" smtClean="0"/>
              <a:t>Рь</a:t>
            </a:r>
            <a:r>
              <a:rPr lang="ru-RU" sz="1600" dirty="0" smtClean="0"/>
              <a:t>», буква «Р»</a:t>
            </a:r>
            <a:endParaRPr lang="ru-RU" sz="1600" dirty="0"/>
          </a:p>
        </p:txBody>
      </p:sp>
      <p:sp>
        <p:nvSpPr>
          <p:cNvPr id="22" name="Объект 1"/>
          <p:cNvSpPr txBox="1">
            <a:spLocks/>
          </p:cNvSpPr>
          <p:nvPr/>
        </p:nvSpPr>
        <p:spPr>
          <a:xfrm>
            <a:off x="500014" y="1988840"/>
            <a:ext cx="2520000" cy="180000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/>
              <a:t>Логопедический практикум во второй младшей группе</a:t>
            </a:r>
          </a:p>
          <a:p>
            <a:pPr marL="0" indent="0" algn="just">
              <a:buNone/>
            </a:pPr>
            <a:r>
              <a:rPr lang="ru-RU" sz="1600" dirty="0" smtClean="0"/>
              <a:t>«Развитие речи ребёнка на четвёртом году жизни и как мама может помочь своему ребёнку в развитии речи»</a:t>
            </a:r>
            <a:endParaRPr lang="ru-RU" sz="1600" dirty="0"/>
          </a:p>
        </p:txBody>
      </p:sp>
      <p:sp>
        <p:nvSpPr>
          <p:cNvPr id="25" name="Объект 1"/>
          <p:cNvSpPr txBox="1">
            <a:spLocks/>
          </p:cNvSpPr>
          <p:nvPr/>
        </p:nvSpPr>
        <p:spPr>
          <a:xfrm>
            <a:off x="1043608" y="3725516"/>
            <a:ext cx="2520000" cy="180000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/>
              <a:t>Консультация для родителей: «Дикие и домашние животные»</a:t>
            </a:r>
            <a:endParaRPr lang="ru-RU" sz="1600" dirty="0"/>
          </a:p>
        </p:txBody>
      </p:sp>
      <p:sp>
        <p:nvSpPr>
          <p:cNvPr id="27" name="Объект 1"/>
          <p:cNvSpPr txBox="1">
            <a:spLocks/>
          </p:cNvSpPr>
          <p:nvPr/>
        </p:nvSpPr>
        <p:spPr>
          <a:xfrm>
            <a:off x="6120032" y="1988840"/>
            <a:ext cx="2520000" cy="180000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/>
              <a:t>Консультация для родителей «Что такое заикание?»</a:t>
            </a:r>
            <a:endParaRPr lang="ru-RU" sz="1600" dirty="0"/>
          </a:p>
        </p:txBody>
      </p:sp>
      <p:sp>
        <p:nvSpPr>
          <p:cNvPr id="41" name="Объект 1"/>
          <p:cNvSpPr txBox="1">
            <a:spLocks/>
          </p:cNvSpPr>
          <p:nvPr/>
        </p:nvSpPr>
        <p:spPr>
          <a:xfrm>
            <a:off x="5868144" y="2825516"/>
            <a:ext cx="2520000" cy="180000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/>
              <a:t>Индивидуальное занятие «Звук «С»»</a:t>
            </a:r>
            <a:endParaRPr lang="ru-RU" sz="1600" dirty="0"/>
          </a:p>
        </p:txBody>
      </p:sp>
      <p:sp>
        <p:nvSpPr>
          <p:cNvPr id="42" name="Объект 1"/>
          <p:cNvSpPr txBox="1">
            <a:spLocks/>
          </p:cNvSpPr>
          <p:nvPr/>
        </p:nvSpPr>
        <p:spPr>
          <a:xfrm>
            <a:off x="5120864" y="3501008"/>
            <a:ext cx="2520000" cy="180000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/>
              <a:t>Консультация для родителей: «Дикие и домашние животные»</a:t>
            </a:r>
            <a:endParaRPr lang="ru-RU" sz="1600" dirty="0"/>
          </a:p>
        </p:txBody>
      </p:sp>
      <p:sp>
        <p:nvSpPr>
          <p:cNvPr id="26" name="Объект 1"/>
          <p:cNvSpPr txBox="1">
            <a:spLocks/>
          </p:cNvSpPr>
          <p:nvPr/>
        </p:nvSpPr>
        <p:spPr>
          <a:xfrm>
            <a:off x="3288344" y="4797152"/>
            <a:ext cx="2520000" cy="195260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/>
              <a:t>Статья «Хорошо ли быть левшой?»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811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56263" cy="864096"/>
          </a:xfrm>
        </p:spPr>
        <p:txBody>
          <a:bodyPr/>
          <a:lstStyle/>
          <a:p>
            <a:r>
              <a:rPr lang="ru-RU" sz="3200" dirty="0"/>
              <a:t>Мои публикации</a:t>
            </a:r>
          </a:p>
        </p:txBody>
      </p:sp>
      <p:sp>
        <p:nvSpPr>
          <p:cNvPr id="4" name="Объект 1"/>
          <p:cNvSpPr txBox="1">
            <a:spLocks noGrp="1"/>
          </p:cNvSpPr>
          <p:nvPr>
            <p:ph idx="1"/>
          </p:nvPr>
        </p:nvSpPr>
        <p:spPr>
          <a:xfrm>
            <a:off x="190650" y="1988840"/>
            <a:ext cx="2520000" cy="180000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/>
              <a:t>Статья в общественно-политической газете «Новости Югры» г. Ханты-Мансийска «Учимся говорить»</a:t>
            </a:r>
            <a:endParaRPr lang="ru-RU" sz="1600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1115616" y="3573673"/>
            <a:ext cx="2520000" cy="180000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/>
              <a:t>Методическая разработка «Игры для развития чувства ритма у детей </a:t>
            </a:r>
            <a:r>
              <a:rPr lang="ru-RU" sz="1600" dirty="0" smtClean="0"/>
              <a:t>старшей </a:t>
            </a:r>
            <a:r>
              <a:rPr lang="ru-RU" sz="1600" dirty="0"/>
              <a:t>группы»</a:t>
            </a:r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2555776" y="4933264"/>
            <a:ext cx="2520000" cy="180000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/>
              <a:t>Методическая разработка «Игры для развития чувства ритма у детей подготовительной группы»</a:t>
            </a:r>
            <a:endParaRPr lang="ru-RU" sz="1600" dirty="0"/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4017640" y="1916832"/>
            <a:ext cx="2520000" cy="180000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/>
              <a:t>Методическое пособие для родителей и педагогов «Артикуляционная гимнастика в стихах и картинках для дошколят»</a:t>
            </a:r>
            <a:endParaRPr lang="ru-RU" sz="1600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5508104" y="3429000"/>
            <a:ext cx="2520000" cy="180000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/>
              <a:t>Мастер-класс для воспитателей «Развитие навыка звукового анализа у детей старшего дошкольного возраста» </a:t>
            </a:r>
            <a:endParaRPr lang="ru-RU" sz="1600" dirty="0"/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6768104" y="4941168"/>
            <a:ext cx="2520000" cy="180000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/>
              <a:t>Консультация для родителей: «Дикие и домашние животные»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354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Мои документы\грамоты21\что такое заикание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819" y="116632"/>
            <a:ext cx="1440000" cy="207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Мои документы\грамоты21\левша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4285" y="113092"/>
            <a:ext cx="1440000" cy="207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:\Мои документы\грамоты21\консульт дом жив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96633" y="139819"/>
            <a:ext cx="1440000" cy="207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E:\Мои документы\грамоты21\дошк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54739" y="116632"/>
            <a:ext cx="1440000" cy="207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E:\Мои документы\грамоты21\звук с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0337" y="104422"/>
            <a:ext cx="1440000" cy="204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E:\Мои документы\грамоты21\логопед практикум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285" y="2308969"/>
            <a:ext cx="1440000" cy="2250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E:\Мои документы\грамоты21\рит старш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4285" y="2282184"/>
            <a:ext cx="1512168" cy="230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E:\Мои документы\грамоты21\ритм маам подгот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90507" y="2294379"/>
            <a:ext cx="1601635" cy="227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E:\Мои документы\грамоты21\инфеурок.jpg"/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61389" y="2330781"/>
            <a:ext cx="1417506" cy="2250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E:\Мои документы\грамоты21\зан дом животн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7465" y="92215"/>
            <a:ext cx="1563011" cy="207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 descr="C:\Users\Ирина\Desktop\талантоха.jp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13" y="4789778"/>
            <a:ext cx="148745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Ирина\Desktop\талантоха1.jpg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10396" y="2358395"/>
            <a:ext cx="1450080" cy="217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Мои документы\грамоты21\газета.jp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0337" y="4708567"/>
            <a:ext cx="1620139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E:\Мои документы\грамоты21\портфол.jp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88085" y="2371795"/>
            <a:ext cx="1557606" cy="221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Ирина\Desktop\новости югры.jpg"/>
          <p:cNvPicPr>
            <a:picLocks noChangeAspect="1" noChangeArrowheads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3939246" y="4058800"/>
            <a:ext cx="2027854" cy="333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E:\Мои документы\грамоты21\звук букв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20338" y="4761261"/>
            <a:ext cx="1593543" cy="195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91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Председатель рабочей группы по разработке «Кодекса профессиональной этики работников» </a:t>
            </a:r>
          </a:p>
          <a:p>
            <a:r>
              <a:rPr lang="ru-RU" dirty="0" smtClean="0"/>
              <a:t>Принимаю участие в детских утренниках.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70156"/>
            <a:ext cx="8049217" cy="1054250"/>
          </a:xfrm>
        </p:spPr>
        <p:txBody>
          <a:bodyPr/>
          <a:lstStyle/>
          <a:p>
            <a:r>
              <a:rPr lang="ru-RU" sz="3200" dirty="0" smtClean="0">
                <a:latin typeface="+mn-lt"/>
              </a:rPr>
              <a:t>Общественная деятельность в МАДОУ «Светлячок»</a:t>
            </a:r>
            <a:endParaRPr lang="ru-RU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3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u="sng" dirty="0">
                <a:hlinkClick r:id="rId2"/>
              </a:rPr>
              <a:t>http://86sov-svetlyachok.caduk.ru</a:t>
            </a:r>
            <a:endParaRPr lang="ru-RU" dirty="0"/>
          </a:p>
          <a:p>
            <a:pPr lvl="0"/>
            <a:r>
              <a:rPr lang="ru-RU" u="sng" dirty="0">
                <a:hlinkClick r:id="rId3"/>
              </a:rPr>
              <a:t>http://mmcsov.com/node</a:t>
            </a:r>
            <a:endParaRPr lang="ru-RU" dirty="0"/>
          </a:p>
          <a:p>
            <a:pPr lvl="0"/>
            <a:r>
              <a:rPr lang="ru-RU" u="sng" dirty="0">
                <a:hlinkClick r:id="rId4"/>
              </a:rPr>
              <a:t>http://nsportal.ru/main</a:t>
            </a:r>
            <a:endParaRPr lang="ru-RU" dirty="0"/>
          </a:p>
          <a:p>
            <a:pPr lvl="0"/>
            <a:r>
              <a:rPr lang="ru-RU" u="sng" dirty="0">
                <a:hlinkClick r:id="rId5"/>
              </a:rPr>
              <a:t>http://www.o-detstve.ru/forteachers/kindergarten/speech-development/11627.html</a:t>
            </a:r>
            <a:endParaRPr lang="ru-RU" dirty="0"/>
          </a:p>
          <a:p>
            <a:pPr lvl="0"/>
            <a:r>
              <a:rPr lang="ru-RU" u="sng" dirty="0">
                <a:hlinkClick r:id="rId6"/>
              </a:rPr>
              <a:t>http://www.maam.ru</a:t>
            </a:r>
            <a:endParaRPr lang="ru-RU" dirty="0"/>
          </a:p>
          <a:p>
            <a:pPr lvl="0"/>
            <a:r>
              <a:rPr lang="ru-RU" u="sng" dirty="0">
                <a:hlinkClick r:id="rId7"/>
              </a:rPr>
              <a:t>http://ugra-news.ru/article/3811</a:t>
            </a:r>
            <a:endParaRPr lang="ru-RU" dirty="0"/>
          </a:p>
          <a:p>
            <a:pPr lvl="0"/>
            <a:r>
              <a:rPr lang="ru-RU" u="sng" dirty="0">
                <a:hlinkClick r:id="rId8"/>
              </a:rPr>
              <a:t>http://shgpi.edu.ru/f08/fakultetskie-izdanija/</a:t>
            </a:r>
            <a:endParaRPr lang="ru-RU" dirty="0"/>
          </a:p>
          <a:p>
            <a:pPr lvl="0"/>
            <a:r>
              <a:rPr lang="ru-RU" u="sng" dirty="0">
                <a:hlinkClick r:id="rId9"/>
              </a:rPr>
              <a:t>http://infourok.ru/material.html?mid=58891</a:t>
            </a:r>
            <a:endParaRPr lang="ru-RU" dirty="0"/>
          </a:p>
          <a:p>
            <a:pPr lvl="0"/>
            <a:r>
              <a:rPr lang="ru-RU" u="sng" dirty="0">
                <a:hlinkClick r:id="rId10"/>
              </a:rPr>
              <a:t>http://infourok.ru/material.html?mid=140327</a:t>
            </a:r>
            <a:endParaRPr lang="ru-RU" dirty="0"/>
          </a:p>
          <a:p>
            <a:pPr lvl="0"/>
            <a:r>
              <a:rPr lang="ru-RU" u="sng" dirty="0">
                <a:hlinkClick r:id="rId11"/>
              </a:rPr>
              <a:t>http://infourok.ru/material.html?mid=56965</a:t>
            </a:r>
            <a:endParaRPr lang="ru-RU" dirty="0"/>
          </a:p>
          <a:p>
            <a:pPr lvl="0"/>
            <a:r>
              <a:rPr lang="ru-RU" u="sng" dirty="0">
                <a:hlinkClick r:id="rId12"/>
              </a:rPr>
              <a:t>http://doshkolnik.ru/okr-mir/9788-jivotnie.html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Участие в сетевых профессиональных сообществах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7116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dirty="0" smtClean="0">
                <a:latin typeface="+mn-lt"/>
              </a:rPr>
              <a:t>Благодарности и награды</a:t>
            </a:r>
            <a:endParaRPr lang="ru-RU" sz="3200" dirty="0">
              <a:latin typeface="+mn-lt"/>
            </a:endParaRPr>
          </a:p>
        </p:txBody>
      </p:sp>
      <p:pic>
        <p:nvPicPr>
          <p:cNvPr id="1026" name="Picture 2" descr="C:\Users\Ирина\Pictures\наград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73" y="1682212"/>
            <a:ext cx="2937032" cy="3960000"/>
          </a:xfrm>
          <a:prstGeom prst="rect">
            <a:avLst/>
          </a:prstGeom>
          <a:solidFill>
            <a:srgbClr val="00B0F0"/>
          </a:solidFill>
        </p:spPr>
      </p:pic>
      <p:pic>
        <p:nvPicPr>
          <p:cNvPr id="1027" name="Picture 3" descr="C:\Users\Ирина\Pictures\ногр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2020563"/>
            <a:ext cx="2808312" cy="3960000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pic>
        <p:nvPicPr>
          <p:cNvPr id="1028" name="Picture 4" descr="C:\Users\Ирина\Pictures\ныгр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092320"/>
            <a:ext cx="2880000" cy="3765680"/>
          </a:xfrm>
          <a:prstGeom prst="rect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Ирина\Desktop\грамота201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20272" y="1700808"/>
            <a:ext cx="1778741" cy="245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8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i="1" dirty="0" smtClean="0"/>
              <a:t>СПАСИБО </a:t>
            </a:r>
          </a:p>
          <a:p>
            <a:pPr marL="0" indent="0" algn="ctr">
              <a:buNone/>
            </a:pPr>
            <a:r>
              <a:rPr lang="ru-RU" sz="6600" i="1" dirty="0" smtClean="0"/>
              <a:t>ЗА</a:t>
            </a:r>
          </a:p>
          <a:p>
            <a:pPr marL="0" indent="0" algn="ctr">
              <a:buNone/>
            </a:pPr>
            <a:r>
              <a:rPr lang="ru-RU" sz="6600" i="1" dirty="0" smtClean="0"/>
              <a:t>ВНИМАНИЕ !</a:t>
            </a:r>
            <a:endParaRPr lang="ru-RU" sz="6600" i="1" dirty="0"/>
          </a:p>
        </p:txBody>
      </p:sp>
    </p:spTree>
    <p:extLst>
      <p:ext uri="{BB962C8B-B14F-4D97-AF65-F5344CB8AC3E}">
        <p14:creationId xmlns:p14="http://schemas.microsoft.com/office/powerpoint/2010/main" val="154180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1225</TotalTime>
  <Words>240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Твердый переплет</vt:lpstr>
      <vt:lpstr>Мои публикации</vt:lpstr>
      <vt:lpstr>Мои публикации</vt:lpstr>
      <vt:lpstr>Презентация PowerPoint</vt:lpstr>
      <vt:lpstr>Общественная деятельность в МАДОУ «Светлячок»</vt:lpstr>
      <vt:lpstr>Участие в сетевых профессиональных сообществах</vt:lpstr>
      <vt:lpstr>Благодарности и награды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Ирина</cp:lastModifiedBy>
  <cp:revision>215</cp:revision>
  <dcterms:modified xsi:type="dcterms:W3CDTF">2015-01-13T16:40:05Z</dcterms:modified>
</cp:coreProperties>
</file>