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9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3AE11-F40D-453B-B987-645472C9A8C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CD574-1847-41BE-B3DC-7CE7009F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3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D574-1847-41BE-B3DC-7CE7009F81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7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Presentation2.pptx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PowerPoint_Presentation1.pptx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56263" cy="842620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Использование в работе ИКТ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726573"/>
              </p:ext>
            </p:extLst>
          </p:nvPr>
        </p:nvGraphicFramePr>
        <p:xfrm>
          <a:off x="4355976" y="3429000"/>
          <a:ext cx="4524927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Презентация" r:id="rId5" imgW="4570551" imgH="3427315" progId="PowerPoint.Show.12">
                  <p:embed/>
                </p:oleObj>
              </mc:Choice>
              <mc:Fallback>
                <p:oleObj name="Презентация" r:id="rId5" imgW="4570551" imgH="34273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3429000"/>
                        <a:ext cx="4524927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966472"/>
              </p:ext>
            </p:extLst>
          </p:nvPr>
        </p:nvGraphicFramePr>
        <p:xfrm>
          <a:off x="323528" y="2060848"/>
          <a:ext cx="4176464" cy="297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Презентация" r:id="rId8" imgW="4570551" imgH="3427315" progId="PowerPoint.Show.12">
                  <p:embed/>
                </p:oleObj>
              </mc:Choice>
              <mc:Fallback>
                <p:oleObj name="Презентация" r:id="rId8" imgW="4570551" imgH="34273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2060848"/>
                        <a:ext cx="4176464" cy="2970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6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1229</TotalTime>
  <Words>5</Words>
  <Application>Microsoft Office PowerPoint</Application>
  <PresentationFormat>Экран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Твердый переплет</vt:lpstr>
      <vt:lpstr>Презентация</vt:lpstr>
      <vt:lpstr>Использование в работе ИКТ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223</cp:revision>
  <dcterms:modified xsi:type="dcterms:W3CDTF">2015-01-13T16:33:54Z</dcterms:modified>
</cp:coreProperties>
</file>