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8DF72-2586-468D-902A-DB4965619C2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320D8-67AB-451B-8F15-B80A522352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E0D7-17D0-4DA1-A45D-F93719EBF4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339AE0-2564-446D-8C0B-21F12C1EC5F5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3E6A36-0420-48CA-A76F-2AD25B788F5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395536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«Исторические промыслы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и ремесла на Руси» </a:t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15719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 воспитатель </a:t>
            </a:r>
          </a:p>
          <a:p>
            <a:r>
              <a:rPr lang="ru-RU" dirty="0" smtClean="0"/>
              <a:t>ГБОУ ООШ №20 Плотникова Е.Н.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800" dirty="0"/>
          </a:p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Цели: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знакомство дошкольников с историческим прошлым своего народа;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расширение  знания детей о народных ремеслах; 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воспитание их в лучших традициях уважения и любви к предкам и родному краю.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повысить интерес к истории своего народа;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с</a:t>
            </a:r>
            <a:r>
              <a:rPr lang="ru-RU" sz="2800" dirty="0" smtClean="0">
                <a:solidFill>
                  <a:srgbClr val="FF0000"/>
                </a:solidFill>
              </a:rPr>
              <a:t>пособствует развитию познавательных способностей, любознательности детей;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в</a:t>
            </a:r>
            <a:r>
              <a:rPr lang="ru-RU" sz="2800" dirty="0" smtClean="0">
                <a:solidFill>
                  <a:srgbClr val="FF0000"/>
                </a:solidFill>
              </a:rPr>
              <a:t>оспитывать  чувства гордости за свой народ, уважения к традициям, патриотизма и любви к родному краю;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1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508856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63688" y="260648"/>
            <a:ext cx="51845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>
                <a:solidFill>
                  <a:srgbClr val="FF0000"/>
                </a:solidFill>
                <a:latin typeface="+mj-lt"/>
              </a:rPr>
              <a:t>«Ой, лапти мои….»</a:t>
            </a:r>
            <a:endParaRPr lang="ru-RU" sz="45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DSCN1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360707" cy="4770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93610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Знакомство с народными поделками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1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768752" cy="507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98</Words>
  <Application>Microsoft Office PowerPoint</Application>
  <PresentationFormat>Экран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 Знакомство с народными поделками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2015-01-17T15:54:37Z</dcterms:created>
  <dcterms:modified xsi:type="dcterms:W3CDTF">2015-01-17T15:57:35Z</dcterms:modified>
</cp:coreProperties>
</file>