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handoutMasterIdLst>
    <p:handoutMasterId r:id="rId10"/>
  </p:handoutMasterIdLst>
  <p:sldIdLst>
    <p:sldId id="262" r:id="rId3"/>
    <p:sldId id="257" r:id="rId4"/>
    <p:sldId id="256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01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F22D8-CBFA-467B-A11A-6652869DD4B3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CC958-57AC-4843-8A30-B3ACE1C942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940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gi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30425"/>
            <a:ext cx="671517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70073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885852" cy="885852"/>
          </a:xfrm>
          <a:prstGeom prst="rect">
            <a:avLst/>
          </a:prstGeom>
          <a:noFill/>
        </p:spPr>
      </p:pic>
      <p:pic>
        <p:nvPicPr>
          <p:cNvPr id="1028" name="Picture 4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690564" cy="690564"/>
          </a:xfrm>
          <a:prstGeom prst="rect">
            <a:avLst/>
          </a:prstGeom>
          <a:noFill/>
        </p:spPr>
      </p:pic>
      <p:pic>
        <p:nvPicPr>
          <p:cNvPr id="13" name="Picture 6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785794"/>
            <a:ext cx="404836" cy="404836"/>
          </a:xfrm>
          <a:prstGeom prst="rect">
            <a:avLst/>
          </a:prstGeom>
          <a:noFill/>
        </p:spPr>
      </p:pic>
      <p:pic>
        <p:nvPicPr>
          <p:cNvPr id="14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600076" cy="600076"/>
          </a:xfrm>
          <a:prstGeom prst="rect">
            <a:avLst/>
          </a:prstGeom>
          <a:noFill/>
        </p:spPr>
      </p:pic>
      <p:pic>
        <p:nvPicPr>
          <p:cNvPr id="15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600076" cy="600076"/>
          </a:xfrm>
          <a:prstGeom prst="rect">
            <a:avLst/>
          </a:prstGeom>
          <a:noFill/>
        </p:spPr>
      </p:pic>
      <p:pic>
        <p:nvPicPr>
          <p:cNvPr id="16" name="Picture 6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2285992"/>
            <a:ext cx="261960" cy="261960"/>
          </a:xfrm>
          <a:prstGeom prst="rect">
            <a:avLst/>
          </a:prstGeom>
          <a:noFill/>
        </p:spPr>
      </p:pic>
      <p:pic>
        <p:nvPicPr>
          <p:cNvPr id="1031" name="Picture 7" descr="C:\Documents and Settings\Ольга\Рабочий стол\анимашки\112.gif"/>
          <p:cNvPicPr>
            <a:picLocks noChangeAspect="1" noChangeArrowheads="1" noCrop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2428844"/>
            <a:ext cx="3773731" cy="4429156"/>
          </a:xfrm>
          <a:prstGeom prst="rect">
            <a:avLst/>
          </a:prstGeom>
          <a:noFill/>
        </p:spPr>
      </p:pic>
      <p:pic>
        <p:nvPicPr>
          <p:cNvPr id="1032" name="Picture 8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428750" cy="1276350"/>
          </a:xfrm>
          <a:prstGeom prst="rect">
            <a:avLst/>
          </a:prstGeom>
          <a:noFill/>
        </p:spPr>
      </p:pic>
      <p:pic>
        <p:nvPicPr>
          <p:cNvPr id="1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571876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3074" name="Picture 2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44669" y="0"/>
            <a:ext cx="1599331" cy="1428736"/>
          </a:xfrm>
          <a:prstGeom prst="rect">
            <a:avLst/>
          </a:prstGeom>
          <a:noFill/>
        </p:spPr>
      </p:pic>
      <p:pic>
        <p:nvPicPr>
          <p:cNvPr id="3075" name="Picture 3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914400" cy="914400"/>
          </a:xfrm>
          <a:prstGeom prst="rect">
            <a:avLst/>
          </a:prstGeom>
          <a:noFill/>
        </p:spPr>
      </p:pic>
      <p:pic>
        <p:nvPicPr>
          <p:cNvPr id="3076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14686"/>
            <a:ext cx="914400" cy="914400"/>
          </a:xfrm>
          <a:prstGeom prst="rect">
            <a:avLst/>
          </a:prstGeom>
          <a:noFill/>
        </p:spPr>
      </p:pic>
      <p:pic>
        <p:nvPicPr>
          <p:cNvPr id="3077" name="Picture 5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8"/>
            <a:ext cx="914400" cy="914400"/>
          </a:xfrm>
          <a:prstGeom prst="rect">
            <a:avLst/>
          </a:prstGeom>
          <a:noFill/>
        </p:spPr>
      </p:pic>
      <p:pic>
        <p:nvPicPr>
          <p:cNvPr id="11" name="Picture 6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857496"/>
            <a:ext cx="404836" cy="404836"/>
          </a:xfrm>
          <a:prstGeom prst="rect">
            <a:avLst/>
          </a:prstGeom>
          <a:noFill/>
        </p:spPr>
      </p:pic>
      <p:pic>
        <p:nvPicPr>
          <p:cNvPr id="12" name="Picture 6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3929066"/>
            <a:ext cx="404836" cy="40483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5884" cy="1285884"/>
          </a:xfrm>
          <a:prstGeom prst="rect">
            <a:avLst/>
          </a:prstGeom>
          <a:noFill/>
        </p:spPr>
      </p:pic>
      <p:pic>
        <p:nvPicPr>
          <p:cNvPr id="8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714380" cy="714380"/>
          </a:xfrm>
          <a:prstGeom prst="rect">
            <a:avLst/>
          </a:prstGeom>
          <a:noFill/>
        </p:spPr>
      </p:pic>
      <p:pic>
        <p:nvPicPr>
          <p:cNvPr id="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0"/>
            <a:ext cx="714380" cy="714380"/>
          </a:xfrm>
          <a:prstGeom prst="rect">
            <a:avLst/>
          </a:prstGeom>
          <a:noFill/>
        </p:spPr>
      </p:pic>
      <p:pic>
        <p:nvPicPr>
          <p:cNvPr id="1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142984"/>
            <a:ext cx="714380" cy="714380"/>
          </a:xfrm>
          <a:prstGeom prst="rect">
            <a:avLst/>
          </a:prstGeom>
          <a:noFill/>
        </p:spPr>
      </p:pic>
      <p:pic>
        <p:nvPicPr>
          <p:cNvPr id="11" name="Picture 2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23" y="0"/>
            <a:ext cx="1142977" cy="102105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6" cy="500066"/>
          </a:xfrm>
          <a:prstGeom prst="rect">
            <a:avLst/>
          </a:prstGeom>
          <a:noFill/>
        </p:spPr>
      </p:pic>
      <p:pic>
        <p:nvPicPr>
          <p:cNvPr id="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0042"/>
            <a:ext cx="500066" cy="500066"/>
          </a:xfrm>
          <a:prstGeom prst="rect">
            <a:avLst/>
          </a:prstGeom>
          <a:noFill/>
        </p:spPr>
      </p:pic>
      <p:pic>
        <p:nvPicPr>
          <p:cNvPr id="1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00108"/>
            <a:ext cx="500066" cy="500066"/>
          </a:xfrm>
          <a:prstGeom prst="rect">
            <a:avLst/>
          </a:prstGeom>
          <a:noFill/>
        </p:spPr>
      </p:pic>
      <p:pic>
        <p:nvPicPr>
          <p:cNvPr id="11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0174"/>
            <a:ext cx="500066" cy="500066"/>
          </a:xfrm>
          <a:prstGeom prst="rect">
            <a:avLst/>
          </a:prstGeom>
          <a:noFill/>
        </p:spPr>
      </p:pic>
      <p:pic>
        <p:nvPicPr>
          <p:cNvPr id="12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000240"/>
            <a:ext cx="500066" cy="500066"/>
          </a:xfrm>
          <a:prstGeom prst="rect">
            <a:avLst/>
          </a:prstGeom>
          <a:noFill/>
        </p:spPr>
      </p:pic>
      <p:pic>
        <p:nvPicPr>
          <p:cNvPr id="13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00306"/>
            <a:ext cx="500066" cy="500066"/>
          </a:xfrm>
          <a:prstGeom prst="rect">
            <a:avLst/>
          </a:prstGeom>
          <a:noFill/>
        </p:spPr>
      </p:pic>
      <p:pic>
        <p:nvPicPr>
          <p:cNvPr id="14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500066" cy="500066"/>
          </a:xfrm>
          <a:prstGeom prst="rect">
            <a:avLst/>
          </a:prstGeom>
          <a:noFill/>
        </p:spPr>
      </p:pic>
      <p:pic>
        <p:nvPicPr>
          <p:cNvPr id="15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500066" cy="500066"/>
          </a:xfrm>
          <a:prstGeom prst="rect">
            <a:avLst/>
          </a:prstGeom>
          <a:noFill/>
        </p:spPr>
      </p:pic>
      <p:pic>
        <p:nvPicPr>
          <p:cNvPr id="16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00504"/>
            <a:ext cx="500066" cy="500066"/>
          </a:xfrm>
          <a:prstGeom prst="rect">
            <a:avLst/>
          </a:prstGeom>
          <a:noFill/>
        </p:spPr>
      </p:pic>
      <p:pic>
        <p:nvPicPr>
          <p:cNvPr id="17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00570"/>
            <a:ext cx="500066" cy="500066"/>
          </a:xfrm>
          <a:prstGeom prst="rect">
            <a:avLst/>
          </a:prstGeom>
          <a:noFill/>
        </p:spPr>
      </p:pic>
      <p:pic>
        <p:nvPicPr>
          <p:cNvPr id="18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00636"/>
            <a:ext cx="500066" cy="500066"/>
          </a:xfrm>
          <a:prstGeom prst="rect">
            <a:avLst/>
          </a:prstGeom>
          <a:noFill/>
        </p:spPr>
      </p:pic>
      <p:pic>
        <p:nvPicPr>
          <p:cNvPr id="1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500702"/>
            <a:ext cx="500066" cy="500066"/>
          </a:xfrm>
          <a:prstGeom prst="rect">
            <a:avLst/>
          </a:prstGeom>
          <a:noFill/>
        </p:spPr>
      </p:pic>
      <p:pic>
        <p:nvPicPr>
          <p:cNvPr id="2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00768"/>
            <a:ext cx="500066" cy="500066"/>
          </a:xfrm>
          <a:prstGeom prst="rect">
            <a:avLst/>
          </a:prstGeom>
          <a:noFill/>
        </p:spPr>
      </p:pic>
      <p:pic>
        <p:nvPicPr>
          <p:cNvPr id="21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500834"/>
            <a:ext cx="500066" cy="500066"/>
          </a:xfrm>
          <a:prstGeom prst="rect">
            <a:avLst/>
          </a:prstGeom>
          <a:noFill/>
        </p:spPr>
      </p:pic>
      <p:pic>
        <p:nvPicPr>
          <p:cNvPr id="22" name="Picture 2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4669" y="0"/>
            <a:ext cx="1599331" cy="142873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708659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0"/>
            <a:ext cx="500066" cy="500066"/>
          </a:xfrm>
          <a:prstGeom prst="rect">
            <a:avLst/>
          </a:prstGeom>
          <a:noFill/>
        </p:spPr>
      </p:pic>
      <p:pic>
        <p:nvPicPr>
          <p:cNvPr id="11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571480"/>
            <a:ext cx="500066" cy="500066"/>
          </a:xfrm>
          <a:prstGeom prst="rect">
            <a:avLst/>
          </a:prstGeom>
          <a:noFill/>
        </p:spPr>
      </p:pic>
      <p:pic>
        <p:nvPicPr>
          <p:cNvPr id="12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1142984"/>
            <a:ext cx="500066" cy="500066"/>
          </a:xfrm>
          <a:prstGeom prst="rect">
            <a:avLst/>
          </a:prstGeom>
          <a:noFill/>
        </p:spPr>
      </p:pic>
      <p:pic>
        <p:nvPicPr>
          <p:cNvPr id="13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1714488"/>
            <a:ext cx="500066" cy="500066"/>
          </a:xfrm>
          <a:prstGeom prst="rect">
            <a:avLst/>
          </a:prstGeom>
          <a:noFill/>
        </p:spPr>
      </p:pic>
      <p:pic>
        <p:nvPicPr>
          <p:cNvPr id="14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2285992"/>
            <a:ext cx="500066" cy="500066"/>
          </a:xfrm>
          <a:prstGeom prst="rect">
            <a:avLst/>
          </a:prstGeom>
          <a:noFill/>
        </p:spPr>
      </p:pic>
      <p:pic>
        <p:nvPicPr>
          <p:cNvPr id="15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2857496"/>
            <a:ext cx="500066" cy="500066"/>
          </a:xfrm>
          <a:prstGeom prst="rect">
            <a:avLst/>
          </a:prstGeom>
          <a:noFill/>
        </p:spPr>
      </p:pic>
      <p:pic>
        <p:nvPicPr>
          <p:cNvPr id="16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3429000"/>
            <a:ext cx="500066" cy="500066"/>
          </a:xfrm>
          <a:prstGeom prst="rect">
            <a:avLst/>
          </a:prstGeom>
          <a:noFill/>
        </p:spPr>
      </p:pic>
      <p:pic>
        <p:nvPicPr>
          <p:cNvPr id="17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4000504"/>
            <a:ext cx="500066" cy="500066"/>
          </a:xfrm>
          <a:prstGeom prst="rect">
            <a:avLst/>
          </a:prstGeom>
          <a:noFill/>
        </p:spPr>
      </p:pic>
      <p:pic>
        <p:nvPicPr>
          <p:cNvPr id="18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4572008"/>
            <a:ext cx="500066" cy="500066"/>
          </a:xfrm>
          <a:prstGeom prst="rect">
            <a:avLst/>
          </a:prstGeom>
          <a:noFill/>
        </p:spPr>
      </p:pic>
      <p:pic>
        <p:nvPicPr>
          <p:cNvPr id="1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5143512"/>
            <a:ext cx="500066" cy="500066"/>
          </a:xfrm>
          <a:prstGeom prst="rect">
            <a:avLst/>
          </a:prstGeom>
          <a:noFill/>
        </p:spPr>
      </p:pic>
      <p:pic>
        <p:nvPicPr>
          <p:cNvPr id="2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5715016"/>
            <a:ext cx="500066" cy="500066"/>
          </a:xfrm>
          <a:prstGeom prst="rect">
            <a:avLst/>
          </a:prstGeom>
          <a:noFill/>
        </p:spPr>
      </p:pic>
      <p:pic>
        <p:nvPicPr>
          <p:cNvPr id="21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6357934"/>
            <a:ext cx="500066" cy="500066"/>
          </a:xfrm>
          <a:prstGeom prst="rect">
            <a:avLst/>
          </a:prstGeom>
          <a:noFill/>
        </p:spPr>
      </p:pic>
      <p:pic>
        <p:nvPicPr>
          <p:cNvPr id="22" name="Picture 2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99331" cy="142873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571744"/>
            <a:ext cx="690088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4099" name="Picture 3" descr="C:\Documents and Settings\Ольга\Рабочий стол\анимашки\112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3305157"/>
            <a:ext cx="3348229" cy="3552843"/>
          </a:xfrm>
          <a:prstGeom prst="rect">
            <a:avLst/>
          </a:prstGeom>
          <a:noFill/>
        </p:spPr>
      </p:pic>
      <p:pic>
        <p:nvPicPr>
          <p:cNvPr id="4100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42852"/>
            <a:ext cx="928670" cy="928670"/>
          </a:xfrm>
          <a:prstGeom prst="rect">
            <a:avLst/>
          </a:prstGeom>
          <a:noFill/>
        </p:spPr>
      </p:pic>
      <p:pic>
        <p:nvPicPr>
          <p:cNvPr id="4101" name="Picture 5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064861" y="0"/>
            <a:ext cx="2079139" cy="1857364"/>
          </a:xfrm>
          <a:prstGeom prst="rect">
            <a:avLst/>
          </a:prstGeom>
          <a:noFill/>
        </p:spPr>
      </p:pic>
      <p:pic>
        <p:nvPicPr>
          <p:cNvPr id="10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285860"/>
            <a:ext cx="928670" cy="92867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122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</p:spPr>
      </p:pic>
      <p:pic>
        <p:nvPicPr>
          <p:cNvPr id="5123" name="Picture 3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04"/>
            <a:ext cx="914400" cy="914400"/>
          </a:xfrm>
          <a:prstGeom prst="rect">
            <a:avLst/>
          </a:prstGeom>
          <a:noFill/>
        </p:spPr>
      </p:pic>
      <p:pic>
        <p:nvPicPr>
          <p:cNvPr id="5124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399734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146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914400" cy="914400"/>
          </a:xfrm>
          <a:prstGeom prst="rect">
            <a:avLst/>
          </a:prstGeom>
          <a:noFill/>
        </p:spPr>
      </p:pic>
      <p:pic>
        <p:nvPicPr>
          <p:cNvPr id="6147" name="Picture 3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357298"/>
            <a:ext cx="914400" cy="914400"/>
          </a:xfrm>
          <a:prstGeom prst="rect">
            <a:avLst/>
          </a:prstGeom>
          <a:noFill/>
        </p:spPr>
      </p:pic>
      <p:pic>
        <p:nvPicPr>
          <p:cNvPr id="6148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572528" y="2143116"/>
            <a:ext cx="914400" cy="914400"/>
          </a:xfrm>
          <a:prstGeom prst="rect">
            <a:avLst/>
          </a:prstGeom>
          <a:noFill/>
        </p:spPr>
      </p:pic>
      <p:pic>
        <p:nvPicPr>
          <p:cNvPr id="6149" name="Picture 5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071810"/>
            <a:ext cx="914400" cy="914400"/>
          </a:xfrm>
          <a:prstGeom prst="rect">
            <a:avLst/>
          </a:prstGeom>
          <a:noFill/>
        </p:spPr>
      </p:pic>
      <p:pic>
        <p:nvPicPr>
          <p:cNvPr id="6150" name="Picture 6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4643446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17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</p:spPr>
      </p:pic>
      <p:pic>
        <p:nvPicPr>
          <p:cNvPr id="7171" name="Picture 3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</p:spPr>
      </p:pic>
      <p:pic>
        <p:nvPicPr>
          <p:cNvPr id="7172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914400" cy="914400"/>
          </a:xfrm>
          <a:prstGeom prst="rect">
            <a:avLst/>
          </a:prstGeom>
          <a:noFill/>
        </p:spPr>
      </p:pic>
      <p:pic>
        <p:nvPicPr>
          <p:cNvPr id="7173" name="Picture 5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142984"/>
            <a:ext cx="914400" cy="914400"/>
          </a:xfrm>
          <a:prstGeom prst="rect">
            <a:avLst/>
          </a:prstGeom>
          <a:noFill/>
        </p:spPr>
      </p:pic>
      <p:pic>
        <p:nvPicPr>
          <p:cNvPr id="7174" name="Picture 6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2000240"/>
            <a:ext cx="1743084" cy="1743084"/>
          </a:xfrm>
          <a:prstGeom prst="rect">
            <a:avLst/>
          </a:prstGeom>
          <a:noFill/>
        </p:spPr>
      </p:pic>
      <p:pic>
        <p:nvPicPr>
          <p:cNvPr id="13" name="Picture 6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1785926"/>
            <a:ext cx="1743084" cy="1743084"/>
          </a:xfrm>
          <a:prstGeom prst="rect">
            <a:avLst/>
          </a:prstGeom>
          <a:noFill/>
        </p:spPr>
      </p:pic>
      <p:pic>
        <p:nvPicPr>
          <p:cNvPr id="7175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428604"/>
            <a:ext cx="333374" cy="333374"/>
          </a:xfrm>
          <a:prstGeom prst="rect">
            <a:avLst/>
          </a:prstGeom>
          <a:noFill/>
        </p:spPr>
      </p:pic>
      <p:pic>
        <p:nvPicPr>
          <p:cNvPr id="15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214422"/>
            <a:ext cx="333374" cy="333374"/>
          </a:xfrm>
          <a:prstGeom prst="rect">
            <a:avLst/>
          </a:prstGeom>
          <a:noFill/>
        </p:spPr>
      </p:pic>
      <p:pic>
        <p:nvPicPr>
          <p:cNvPr id="16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3714752"/>
            <a:ext cx="333374" cy="333374"/>
          </a:xfrm>
          <a:prstGeom prst="rect">
            <a:avLst/>
          </a:prstGeom>
          <a:noFill/>
        </p:spPr>
      </p:pic>
      <p:pic>
        <p:nvPicPr>
          <p:cNvPr id="17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4714884"/>
            <a:ext cx="333374" cy="333374"/>
          </a:xfrm>
          <a:prstGeom prst="rect">
            <a:avLst/>
          </a:prstGeom>
          <a:noFill/>
        </p:spPr>
      </p:pic>
      <p:pic>
        <p:nvPicPr>
          <p:cNvPr id="18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5272" y="500042"/>
            <a:ext cx="333374" cy="333374"/>
          </a:xfrm>
          <a:prstGeom prst="rect">
            <a:avLst/>
          </a:prstGeom>
          <a:noFill/>
        </p:spPr>
      </p:pic>
      <p:pic>
        <p:nvPicPr>
          <p:cNvPr id="19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528" y="1285860"/>
            <a:ext cx="333374" cy="333374"/>
          </a:xfrm>
          <a:prstGeom prst="rect">
            <a:avLst/>
          </a:prstGeom>
          <a:noFill/>
        </p:spPr>
      </p:pic>
      <p:pic>
        <p:nvPicPr>
          <p:cNvPr id="20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48" y="3429000"/>
            <a:ext cx="333374" cy="333374"/>
          </a:xfrm>
          <a:prstGeom prst="rect">
            <a:avLst/>
          </a:prstGeom>
          <a:noFill/>
        </p:spPr>
      </p:pic>
      <p:pic>
        <p:nvPicPr>
          <p:cNvPr id="21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66" y="4714884"/>
            <a:ext cx="333374" cy="33337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9B98-02DE-4B70-85E1-D418B097EAEA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FF99"/>
                </a:solidFill>
              </a:rPr>
              <a:t>Новогодние поделки</a:t>
            </a:r>
            <a:endParaRPr lang="ru-RU" sz="96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ергей\Desktop\Новая папка\DSC0900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6240000" cy="46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4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ергей\Desktop\Новая папка\DSC0900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3240000" cy="43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ергей\Desktop\Новая папка\DSC0900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6198" y="260648"/>
            <a:ext cx="3240000" cy="43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ергей\Desktop\Новая папка\DSC0900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8174" y="2348640"/>
            <a:ext cx="3240000" cy="432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Сергей\Desktop\Новая папка\DSC09006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88640"/>
            <a:ext cx="3240000" cy="432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99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ергей\Desktop\Новая папка\DSC0900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3240000" cy="43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Сергей\Desktop\Новая папка\DSC0900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8278"/>
            <a:ext cx="3240000" cy="4320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4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ергей\Desktop\Новая папка\DSC0902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2409762"/>
            <a:ext cx="3240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Сергей\Desktop\Новая папка\DSC0902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249762"/>
            <a:ext cx="3240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5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ергей\Desktop\Новая папка\DSC0902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3" y="762135"/>
            <a:ext cx="6720747" cy="5040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0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42432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CF3562-180F-42C2-A519-0CCE7107D4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TS102424328</Template>
  <TotalTime>16</TotalTime>
  <Words>2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TS102424328</vt:lpstr>
      <vt:lpstr>Новогодние поделки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Новогодние поделки</dc:title>
  <dc:creator>Сергей</dc:creator>
  <cp:lastModifiedBy>Сергей</cp:lastModifiedBy>
  <cp:revision>2</cp:revision>
  <dcterms:created xsi:type="dcterms:W3CDTF">2015-01-12T19:21:29Z</dcterms:created>
  <dcterms:modified xsi:type="dcterms:W3CDTF">2015-01-12T19:37:56Z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TC024243289991</vt:lpwstr>
  </property>
</Properties>
</file>