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99D-4AFA-4959-B3DA-7A6F3FDD1086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6ECB9-3A90-41DA-AD54-2CAE67DF4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6ECB9-3A90-41DA-AD54-2CAE67DF4C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4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404665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50" normalizeH="0" baseline="0" noProof="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5400" b="1" i="1" u="none" strike="noStrike" kern="0" cap="none" spc="50" normalizeH="0" baseline="0" noProof="0" dirty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</a:rPr>
              <a:t>КАК ОБРАЗОВАСЬ КНИГА?       </a:t>
            </a:r>
            <a:endParaRPr kumimoji="0" lang="ru-RU" sz="5400" b="1" i="1" u="none" strike="noStrike" kern="0" cap="none" spc="50" normalizeH="0" baseline="0" noProof="0" dirty="0">
              <a:ln w="57150">
                <a:solidFill>
                  <a:srgbClr val="FF0000"/>
                </a:solidFill>
                <a:prstDash val="solid"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01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man\Рабочий стол\бумаг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829" y="-270633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94116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2"/>
                </a:solidFill>
              </a:rPr>
              <a:t>В лесу она росла</a:t>
            </a:r>
            <a:endParaRPr lang="ru-RU" sz="60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Roman\Рабочий стол\бумаг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4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30120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 бревном плыла по речке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oman\Рабочий стол\sushi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2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494116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А потом сушилась в печке,</a:t>
            </a:r>
            <a:r>
              <a:rPr lang="ru-RU" dirty="0" smtClean="0">
                <a:ln>
                  <a:solidFill>
                    <a:srgbClr val="FF0000"/>
                  </a:solidFill>
                </a:ln>
              </a:rPr>
              <a:t>,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32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Roman\Рабочий стол\бумаг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72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86104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заводе побывала и бумагой чистой стала,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43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Roman\Рабочий стол\бумаг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581128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типографии на ней появились строчки,</a:t>
            </a:r>
          </a:p>
          <a:p>
            <a:pPr lvl="0"/>
            <a:r>
              <a:rPr lang="ru-RU" sz="32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Предложения, слова, запятые, точки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8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9592" y="400506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Готовые книжки </a:t>
            </a:r>
            <a:r>
              <a:rPr lang="ru-RU" sz="3200" b="1" i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попали </a:t>
            </a:r>
            <a:r>
              <a:rPr lang="ru-RU" sz="3200" b="1" i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к нам </a:t>
            </a:r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 руки девчонки, мальчишки!</a:t>
            </a:r>
            <a:endParaRPr lang="ru-RU" sz="32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56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HP</cp:lastModifiedBy>
  <cp:revision>5</cp:revision>
  <dcterms:created xsi:type="dcterms:W3CDTF">2014-11-20T10:53:48Z</dcterms:created>
  <dcterms:modified xsi:type="dcterms:W3CDTF">2014-11-20T15:03:06Z</dcterms:modified>
</cp:coreProperties>
</file>