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 userDrawn="1"/>
        </p:nvSpPr>
        <p:spPr>
          <a:xfrm>
            <a:off x="251520" y="260648"/>
            <a:ext cx="8640960" cy="6264696"/>
          </a:xfrm>
          <a:prstGeom prst="round2DiagRect">
            <a:avLst/>
          </a:prstGeom>
          <a:noFill/>
          <a:ln w="1905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928198">
            <a:off x="7372474" y="94717"/>
            <a:ext cx="1637222" cy="163722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6929905" y="970813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2140529">
            <a:off x="6426230" y="-59197"/>
            <a:ext cx="1550745" cy="155074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8" name="Picture 3" descr="C:\Documents and Settings\Lidija\Рабочий стол\мульты\62594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781300"/>
            <a:ext cx="35433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67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70" y="20308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23528" y="260648"/>
            <a:ext cx="8568952" cy="612068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C:\Documents and Settings\Lidija\Рабочий стол\мульты\1069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3644900"/>
            <a:ext cx="24479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378720" y="721971"/>
            <a:ext cx="994375" cy="9943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429470">
            <a:off x="769456" y="78142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8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444335">
            <a:off x="191806" y="-46183"/>
            <a:ext cx="1126696" cy="11266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55866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23528" y="260648"/>
            <a:ext cx="8568952" cy="612068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378720" y="721971"/>
            <a:ext cx="994375" cy="9943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429470">
            <a:off x="769456" y="78142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444335">
            <a:off x="191806" y="-46183"/>
            <a:ext cx="1126696" cy="11266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55866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7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79FCB1-3F3F-4931-BAF2-DF615EB9FA38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A2B96-F7C8-4384-B948-7362DB97B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43888" y="6581775"/>
            <a:ext cx="9001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  <a:latin typeface="Edwardian Script ITC"/>
                <a:ea typeface="Calibri"/>
                <a:cs typeface="Times New Roman"/>
              </a:rPr>
              <a:t>Lidija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/>
          </p:cNvSpPr>
          <p:nvPr>
            <p:ph type="ctrTitle" idx="4294967295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r>
              <a:rPr lang="ru-RU" sz="9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Осень.</a:t>
            </a:r>
          </a:p>
        </p:txBody>
      </p:sp>
      <p:sp>
        <p:nvSpPr>
          <p:cNvPr id="7174" name="Rectangle 6"/>
          <p:cNvSpPr>
            <a:spLocks noGrp="1"/>
          </p:cNvSpPr>
          <p:nvPr>
            <p:ph type="subTitle" idx="4294967295"/>
          </p:nvPr>
        </p:nvSpPr>
        <p:spPr>
          <a:xfrm>
            <a:off x="3132138" y="4292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smtClean="0"/>
              <a:t>Подготовила:</a:t>
            </a:r>
          </a:p>
          <a:p>
            <a:pPr marL="0" indent="0" algn="ctr">
              <a:buFont typeface="Arial" charset="0"/>
              <a:buNone/>
            </a:pPr>
            <a:r>
              <a:rPr lang="ru-RU" sz="2000" smtClean="0"/>
              <a:t>Воспитатель МБДОУ №46 г.о.Самара</a:t>
            </a:r>
          </a:p>
          <a:p>
            <a:pPr marL="0" indent="0" algn="ctr">
              <a:buFont typeface="Arial" charset="0"/>
              <a:buNone/>
            </a:pPr>
            <a:r>
              <a:rPr lang="ru-RU" sz="2000" smtClean="0"/>
              <a:t>Благодарова О.А.</a:t>
            </a:r>
          </a:p>
          <a:p>
            <a:pPr marL="0" indent="0" algn="ctr">
              <a:buFont typeface="Arial" charset="0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erevo_k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981075"/>
            <a:ext cx="4094162" cy="4405313"/>
          </a:xfrm>
          <a:prstGeom prst="rect">
            <a:avLst/>
          </a:prstGeom>
          <a:noFill/>
        </p:spPr>
      </p:pic>
      <p:pic>
        <p:nvPicPr>
          <p:cNvPr id="33797" name="Picture 5" descr="kak-pisotav-listya-klenoviy-list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49500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d5bb3eaf-e875-43c4-9ba8-b5085da769e1?imageType=ws_icon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908050"/>
            <a:ext cx="2400300" cy="2400300"/>
          </a:xfrm>
          <a:prstGeom prst="rect">
            <a:avLst/>
          </a:prstGeom>
          <a:noFill/>
        </p:spPr>
      </p:pic>
      <p:pic>
        <p:nvPicPr>
          <p:cNvPr id="34825" name="Picture 9" descr="wallpaper-4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908050"/>
            <a:ext cx="2447925" cy="2376488"/>
          </a:xfrm>
          <a:prstGeom prst="rect">
            <a:avLst/>
          </a:prstGeom>
          <a:noFill/>
        </p:spPr>
      </p:pic>
      <p:pic>
        <p:nvPicPr>
          <p:cNvPr id="34827" name="Picture 11" descr="122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629025"/>
            <a:ext cx="2376488" cy="2319338"/>
          </a:xfrm>
          <a:prstGeom prst="rect">
            <a:avLst/>
          </a:prstGeom>
          <a:noFill/>
        </p:spPr>
      </p:pic>
      <p:pic>
        <p:nvPicPr>
          <p:cNvPr id="34831" name="Picture 15" descr="phoca_thumb_l_lu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690938"/>
            <a:ext cx="2665413" cy="218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1397744855_karto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08050"/>
            <a:ext cx="2879725" cy="2536825"/>
          </a:xfrm>
          <a:prstGeom prst="rect">
            <a:avLst/>
          </a:prstGeom>
          <a:noFill/>
        </p:spPr>
      </p:pic>
      <p:pic>
        <p:nvPicPr>
          <p:cNvPr id="35847" name="Picture 7" descr="ANd9GcT8H4De-98nU60OOgyz7uV-gTkJBzEw0EsePOFUP37egVqBQGQ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981075"/>
            <a:ext cx="3167063" cy="2438400"/>
          </a:xfrm>
          <a:prstGeom prst="rect">
            <a:avLst/>
          </a:prstGeom>
          <a:noFill/>
        </p:spPr>
      </p:pic>
      <p:pic>
        <p:nvPicPr>
          <p:cNvPr id="35849" name="Picture 9" descr="ROsRg95x5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644900"/>
            <a:ext cx="3095625" cy="2500313"/>
          </a:xfrm>
          <a:prstGeom prst="rect">
            <a:avLst/>
          </a:prstGeom>
          <a:noFill/>
        </p:spPr>
      </p:pic>
      <p:pic>
        <p:nvPicPr>
          <p:cNvPr id="35851" name="Picture 11" descr="86931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573463"/>
            <a:ext cx="3024187" cy="258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arrot-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2951163" cy="2212975"/>
          </a:xfrm>
          <a:prstGeom prst="rect">
            <a:avLst/>
          </a:prstGeom>
          <a:noFill/>
        </p:spPr>
      </p:pic>
      <p:pic>
        <p:nvPicPr>
          <p:cNvPr id="36871" name="Picture 7" descr="pomidor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765175"/>
            <a:ext cx="2305050" cy="2274888"/>
          </a:xfrm>
          <a:prstGeom prst="rect">
            <a:avLst/>
          </a:prstGeom>
          <a:noFill/>
        </p:spPr>
      </p:pic>
      <p:pic>
        <p:nvPicPr>
          <p:cNvPr id="36875" name="Picture 11" descr="belokachanna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444875"/>
            <a:ext cx="3024188" cy="2319338"/>
          </a:xfrm>
          <a:prstGeom prst="rect">
            <a:avLst/>
          </a:prstGeom>
          <a:noFill/>
        </p:spPr>
      </p:pic>
      <p:pic>
        <p:nvPicPr>
          <p:cNvPr id="36877" name="Picture 13" descr="pineapple-choic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429000"/>
            <a:ext cx="2376488" cy="237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56292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68538" y="476250"/>
            <a:ext cx="5588000" cy="649288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Ранняя осень.</a:t>
            </a:r>
          </a:p>
        </p:txBody>
      </p:sp>
      <p:sp>
        <p:nvSpPr>
          <p:cNvPr id="922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223" name="Picture 7" descr="1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413"/>
            <a:ext cx="7272338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6842125" cy="4772025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Золотая осень.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3560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Поздняя осень.</a:t>
            </a:r>
          </a:p>
        </p:txBody>
      </p:sp>
      <p:pic>
        <p:nvPicPr>
          <p:cNvPr id="23562" name="Picture 10" descr="november_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41438"/>
            <a:ext cx="6767513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7656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7658" name="Picture 10" descr="Ro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49275"/>
            <a:ext cx="3333750" cy="3371850"/>
          </a:xfrm>
          <a:prstGeom prst="rect">
            <a:avLst/>
          </a:prstGeom>
          <a:noFill/>
        </p:spPr>
      </p:pic>
      <p:pic>
        <p:nvPicPr>
          <p:cNvPr id="27660" name="Picture 12" descr="667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437063"/>
            <a:ext cx="1609725" cy="1773237"/>
          </a:xfrm>
          <a:prstGeom prst="rect">
            <a:avLst/>
          </a:prstGeom>
          <a:noFill/>
        </p:spPr>
      </p:pic>
      <p:pic>
        <p:nvPicPr>
          <p:cNvPr id="27662" name="Picture 14" descr="kak-pisotav-listya-klenoviy-list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221163"/>
            <a:ext cx="2016125" cy="2016125"/>
          </a:xfrm>
          <a:prstGeom prst="rect">
            <a:avLst/>
          </a:prstGeom>
          <a:noFill/>
        </p:spPr>
      </p:pic>
      <p:pic>
        <p:nvPicPr>
          <p:cNvPr id="27666" name="Picture 18" descr="%D0%BB%D0%B8%D1%81%D1%82%D1%8C%D1%8F-%D0%B1%D0%B5%D1%80%D0%B5%D0%B7%D1%8B-156173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292600"/>
            <a:ext cx="1806575" cy="1946275"/>
          </a:xfrm>
          <a:prstGeom prst="rect">
            <a:avLst/>
          </a:prstGeom>
          <a:noFill/>
        </p:spPr>
      </p:pic>
      <p:pic>
        <p:nvPicPr>
          <p:cNvPr id="27667" name="Picture 19" descr="667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437063"/>
            <a:ext cx="1609725" cy="1773237"/>
          </a:xfrm>
          <a:prstGeom prst="rect">
            <a:avLst/>
          </a:prstGeom>
          <a:noFill/>
        </p:spPr>
      </p:pic>
      <p:pic>
        <p:nvPicPr>
          <p:cNvPr id="27668" name="Picture 20" descr="%D0%BB%D0%B8%D1%81%D1%82%D1%8C%D1%8F-%D0%B1%D0%B5%D1%80%D0%B5%D0%B7%D1%8B-156173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292600"/>
            <a:ext cx="1806575" cy="194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o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765175"/>
            <a:ext cx="4900612" cy="4956175"/>
          </a:xfrm>
          <a:prstGeom prst="rect">
            <a:avLst/>
          </a:prstGeom>
          <a:noFill/>
        </p:spPr>
      </p:pic>
      <p:pic>
        <p:nvPicPr>
          <p:cNvPr id="29702" name="Picture 6" descr="667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133600"/>
            <a:ext cx="2132013" cy="234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s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33375"/>
            <a:ext cx="3430587" cy="4105275"/>
          </a:xfrm>
          <a:prstGeom prst="rect">
            <a:avLst/>
          </a:prstGeom>
          <a:noFill/>
        </p:spPr>
      </p:pic>
      <p:pic>
        <p:nvPicPr>
          <p:cNvPr id="30728" name="Picture 8" descr="%D0%BB%D0%B8%D1%81%D1%82%D1%8C%D1%8F-%D0%B1%D0%B5%D1%80%D0%B5%D0%B7%D1%8B-15617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933825"/>
            <a:ext cx="1806575" cy="1946275"/>
          </a:xfrm>
          <a:prstGeom prst="rect">
            <a:avLst/>
          </a:prstGeom>
          <a:noFill/>
        </p:spPr>
      </p:pic>
      <p:pic>
        <p:nvPicPr>
          <p:cNvPr id="30729" name="Picture 9" descr="kak-pisotav-listya-klenoviy-list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500438"/>
            <a:ext cx="2016125" cy="2016125"/>
          </a:xfrm>
          <a:prstGeom prst="rect">
            <a:avLst/>
          </a:prstGeom>
          <a:noFill/>
        </p:spPr>
      </p:pic>
      <p:pic>
        <p:nvPicPr>
          <p:cNvPr id="30730" name="Picture 10" descr="667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508500"/>
            <a:ext cx="1609725" cy="177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836613"/>
            <a:ext cx="4092575" cy="4897437"/>
          </a:xfrm>
          <a:prstGeom prst="rect">
            <a:avLst/>
          </a:prstGeom>
          <a:noFill/>
        </p:spPr>
      </p:pic>
      <p:pic>
        <p:nvPicPr>
          <p:cNvPr id="31749" name="Picture 5" descr="%D0%BB%D0%B8%D1%81%D1%82%D1%8C%D1%8F-%D0%B1%D0%B5%D1%80%D0%B5%D0%B7%D1%8B-15617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420938"/>
            <a:ext cx="1806575" cy="194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derevo_k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60350"/>
            <a:ext cx="4094162" cy="4405313"/>
          </a:xfrm>
          <a:prstGeom prst="rect">
            <a:avLst/>
          </a:prstGeom>
          <a:noFill/>
        </p:spPr>
      </p:pic>
      <p:pic>
        <p:nvPicPr>
          <p:cNvPr id="32774" name="Picture 6" descr="%D0%BB%D0%B8%D1%81%D1%82%D1%8C%D1%8F-%D0%B1%D0%B5%D1%80%D0%B5%D0%B7%D1%8B-15617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933825"/>
            <a:ext cx="1806575" cy="1946275"/>
          </a:xfrm>
          <a:prstGeom prst="rect">
            <a:avLst/>
          </a:prstGeom>
          <a:noFill/>
        </p:spPr>
      </p:pic>
      <p:pic>
        <p:nvPicPr>
          <p:cNvPr id="32775" name="Picture 7" descr="667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508500"/>
            <a:ext cx="1609725" cy="1773238"/>
          </a:xfrm>
          <a:prstGeom prst="rect">
            <a:avLst/>
          </a:prstGeom>
          <a:noFill/>
        </p:spPr>
      </p:pic>
      <p:pic>
        <p:nvPicPr>
          <p:cNvPr id="32776" name="Picture 8" descr="kak-pisotav-listya-klenoviy-list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500438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Edwardian Script ITC</vt:lpstr>
      <vt:lpstr>Times New Roman</vt:lpstr>
      <vt:lpstr>Тема Office</vt:lpstr>
      <vt:lpstr>Тема Office</vt:lpstr>
      <vt:lpstr>Тема Office</vt:lpstr>
      <vt:lpstr>Тема Office</vt:lpstr>
      <vt:lpstr>Осень.</vt:lpstr>
      <vt:lpstr>Слайд 2</vt:lpstr>
      <vt:lpstr>Золотая осень.</vt:lpstr>
      <vt:lpstr>Поздняя осень.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Компас</dc:creator>
  <cp:lastModifiedBy>111</cp:lastModifiedBy>
  <cp:revision>15</cp:revision>
  <dcterms:modified xsi:type="dcterms:W3CDTF">2014-11-16T15:23:59Z</dcterms:modified>
</cp:coreProperties>
</file>