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82" r:id="rId3"/>
    <p:sldId id="283" r:id="rId4"/>
    <p:sldId id="277" r:id="rId5"/>
    <p:sldId id="284" r:id="rId6"/>
    <p:sldId id="293" r:id="rId7"/>
    <p:sldId id="294" r:id="rId8"/>
    <p:sldId id="296" r:id="rId9"/>
    <p:sldId id="30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3F3"/>
    <a:srgbClr val="18CAF4"/>
    <a:srgbClr val="30A3DC"/>
    <a:srgbClr val="39CCD3"/>
    <a:srgbClr val="48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72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81173-1FE7-49F3-BF25-40CA551C2E51}" type="doc">
      <dgm:prSet loTypeId="urn:microsoft.com/office/officeart/2005/8/layout/lProcess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30CA62B-437E-46CB-B9F7-98110CAA8FD8}">
      <dgm:prSet phldrT="[Текст]"/>
      <dgm:spPr/>
      <dgm:t>
        <a:bodyPr/>
        <a:lstStyle/>
        <a:p>
          <a:r>
            <a:rPr lang="ru-RU" dirty="0" smtClean="0"/>
            <a:t>Тип</a:t>
          </a:r>
          <a:endParaRPr lang="ru-RU" dirty="0"/>
        </a:p>
      </dgm:t>
    </dgm:pt>
    <dgm:pt modelId="{D4A870A5-AAD6-4AFD-A041-5F3EC68CA7F1}" type="parTrans" cxnId="{4CC765A1-B72A-4053-9760-2A880B713B15}">
      <dgm:prSet/>
      <dgm:spPr/>
      <dgm:t>
        <a:bodyPr/>
        <a:lstStyle/>
        <a:p>
          <a:endParaRPr lang="ru-RU"/>
        </a:p>
      </dgm:t>
    </dgm:pt>
    <dgm:pt modelId="{EF8AC106-7D18-40C1-B2BC-F44F32B64916}" type="sibTrans" cxnId="{4CC765A1-B72A-4053-9760-2A880B713B15}">
      <dgm:prSet/>
      <dgm:spPr/>
      <dgm:t>
        <a:bodyPr/>
        <a:lstStyle/>
        <a:p>
          <a:endParaRPr lang="ru-RU"/>
        </a:p>
      </dgm:t>
    </dgm:pt>
    <dgm:pt modelId="{378BF5A1-4100-4A8F-97A5-42EA9116646B}">
      <dgm:prSet phldrT="[Текст]"/>
      <dgm:spPr/>
      <dgm:t>
        <a:bodyPr/>
        <a:lstStyle/>
        <a:p>
          <a:r>
            <a:rPr lang="ru-RU" dirty="0" err="1" smtClean="0"/>
            <a:t>информационно-практико-ориентированный</a:t>
          </a:r>
          <a:endParaRPr lang="ru-RU" dirty="0"/>
        </a:p>
      </dgm:t>
    </dgm:pt>
    <dgm:pt modelId="{9017381C-01BE-4DC5-A572-BA1B1425782E}" type="parTrans" cxnId="{3ABF1406-253D-4242-AB4D-0FF7824D0BBC}">
      <dgm:prSet/>
      <dgm:spPr/>
      <dgm:t>
        <a:bodyPr/>
        <a:lstStyle/>
        <a:p>
          <a:endParaRPr lang="ru-RU"/>
        </a:p>
      </dgm:t>
    </dgm:pt>
    <dgm:pt modelId="{86B3DBCF-6058-4E87-BF47-2A38FC98A82A}" type="sibTrans" cxnId="{3ABF1406-253D-4242-AB4D-0FF7824D0BBC}">
      <dgm:prSet/>
      <dgm:spPr/>
      <dgm:t>
        <a:bodyPr/>
        <a:lstStyle/>
        <a:p>
          <a:endParaRPr lang="ru-RU"/>
        </a:p>
      </dgm:t>
    </dgm:pt>
    <dgm:pt modelId="{6F7EE785-3AB9-4524-B04D-ABCD3C27A378}">
      <dgm:prSet phldrT="[Текст]"/>
      <dgm:spPr/>
      <dgm:t>
        <a:bodyPr/>
        <a:lstStyle/>
        <a:p>
          <a:r>
            <a:rPr lang="ru-RU" dirty="0" smtClean="0"/>
            <a:t>Длительность</a:t>
          </a:r>
          <a:endParaRPr lang="ru-RU" dirty="0"/>
        </a:p>
      </dgm:t>
    </dgm:pt>
    <dgm:pt modelId="{E2E4F519-67A5-4714-A494-CF06399A3992}" type="parTrans" cxnId="{2441CC8A-B897-4C80-BF1A-82287E6C8236}">
      <dgm:prSet/>
      <dgm:spPr/>
      <dgm:t>
        <a:bodyPr/>
        <a:lstStyle/>
        <a:p>
          <a:endParaRPr lang="ru-RU"/>
        </a:p>
      </dgm:t>
    </dgm:pt>
    <dgm:pt modelId="{1BA71C18-6773-4E48-AAD8-AB3FEF452B03}" type="sibTrans" cxnId="{2441CC8A-B897-4C80-BF1A-82287E6C8236}">
      <dgm:prSet/>
      <dgm:spPr/>
      <dgm:t>
        <a:bodyPr/>
        <a:lstStyle/>
        <a:p>
          <a:endParaRPr lang="ru-RU"/>
        </a:p>
      </dgm:t>
    </dgm:pt>
    <dgm:pt modelId="{65373F48-EDD9-4EDA-B0A8-06D8658BAB2F}">
      <dgm:prSet phldrT="[Текст]"/>
      <dgm:spPr/>
      <dgm:t>
        <a:bodyPr/>
        <a:lstStyle/>
        <a:p>
          <a:r>
            <a:rPr lang="ru-RU" dirty="0" smtClean="0"/>
            <a:t>Краткосрочный</a:t>
          </a:r>
          <a:endParaRPr lang="ru-RU" dirty="0"/>
        </a:p>
      </dgm:t>
    </dgm:pt>
    <dgm:pt modelId="{5EC89B04-998D-462F-8236-4B1B73D52DDC}" type="parTrans" cxnId="{5980E318-5BDB-4AD2-BE86-85CA34659AF3}">
      <dgm:prSet/>
      <dgm:spPr/>
      <dgm:t>
        <a:bodyPr/>
        <a:lstStyle/>
        <a:p>
          <a:endParaRPr lang="ru-RU"/>
        </a:p>
      </dgm:t>
    </dgm:pt>
    <dgm:pt modelId="{C58760A3-7C61-4B68-8F97-AF6A1974E419}" type="sibTrans" cxnId="{5980E318-5BDB-4AD2-BE86-85CA34659AF3}">
      <dgm:prSet/>
      <dgm:spPr/>
      <dgm:t>
        <a:bodyPr/>
        <a:lstStyle/>
        <a:p>
          <a:endParaRPr lang="ru-RU"/>
        </a:p>
      </dgm:t>
    </dgm:pt>
    <dgm:pt modelId="{353E61F1-B4AF-48BB-A2DF-8C513B740577}">
      <dgm:prSet phldrT="[Текст]"/>
      <dgm:spPr/>
      <dgm:t>
        <a:bodyPr/>
        <a:lstStyle/>
        <a:p>
          <a:r>
            <a:rPr lang="ru-RU" dirty="0" smtClean="0"/>
            <a:t> 3 месяца</a:t>
          </a:r>
          <a:endParaRPr lang="ru-RU" dirty="0"/>
        </a:p>
      </dgm:t>
    </dgm:pt>
    <dgm:pt modelId="{8E3A174E-B426-4A9C-B70F-6210C7D92404}" type="parTrans" cxnId="{DC032B57-4968-4C7E-A6C5-3CE7A09EFACD}">
      <dgm:prSet/>
      <dgm:spPr/>
      <dgm:t>
        <a:bodyPr/>
        <a:lstStyle/>
        <a:p>
          <a:endParaRPr lang="ru-RU"/>
        </a:p>
      </dgm:t>
    </dgm:pt>
    <dgm:pt modelId="{0B1B23A9-38B1-4C81-8C9C-38D9209D2912}" type="sibTrans" cxnId="{DC032B57-4968-4C7E-A6C5-3CE7A09EFACD}">
      <dgm:prSet/>
      <dgm:spPr/>
      <dgm:t>
        <a:bodyPr/>
        <a:lstStyle/>
        <a:p>
          <a:endParaRPr lang="ru-RU"/>
        </a:p>
      </dgm:t>
    </dgm:pt>
    <dgm:pt modelId="{BBA31BC1-0B8A-4014-9840-A82F9E7BB74D}">
      <dgm:prSet phldrT="[Текст]"/>
      <dgm:spPr/>
      <dgm:t>
        <a:bodyPr/>
        <a:lstStyle/>
        <a:p>
          <a:r>
            <a:rPr lang="ru-RU" dirty="0" smtClean="0"/>
            <a:t>Возраст</a:t>
          </a:r>
          <a:endParaRPr lang="ru-RU" dirty="0"/>
        </a:p>
      </dgm:t>
    </dgm:pt>
    <dgm:pt modelId="{93043776-84A1-40E3-ACDC-56B5768CDC31}" type="parTrans" cxnId="{77AD83F9-3175-488F-9128-07C356F6560D}">
      <dgm:prSet/>
      <dgm:spPr/>
      <dgm:t>
        <a:bodyPr/>
        <a:lstStyle/>
        <a:p>
          <a:endParaRPr lang="ru-RU"/>
        </a:p>
      </dgm:t>
    </dgm:pt>
    <dgm:pt modelId="{3411C0DD-F74A-4648-A674-F6192E1F9EF3}" type="sibTrans" cxnId="{77AD83F9-3175-488F-9128-07C356F6560D}">
      <dgm:prSet/>
      <dgm:spPr/>
      <dgm:t>
        <a:bodyPr/>
        <a:lstStyle/>
        <a:p>
          <a:endParaRPr lang="ru-RU"/>
        </a:p>
      </dgm:t>
    </dgm:pt>
    <dgm:pt modelId="{4D5BB1EC-7CBC-4F6F-A070-DCACCECCAEFE}">
      <dgm:prSet phldrT="[Текст]"/>
      <dgm:spPr/>
      <dgm:t>
        <a:bodyPr/>
        <a:lstStyle/>
        <a:p>
          <a:r>
            <a:rPr lang="ru-RU" dirty="0" smtClean="0"/>
            <a:t>Дети </a:t>
          </a:r>
          <a:r>
            <a:rPr lang="ru-RU" smtClean="0"/>
            <a:t>- 5-6 </a:t>
          </a:r>
          <a:r>
            <a:rPr lang="ru-RU" dirty="0" smtClean="0"/>
            <a:t>лет</a:t>
          </a:r>
          <a:endParaRPr lang="ru-RU" dirty="0"/>
        </a:p>
      </dgm:t>
    </dgm:pt>
    <dgm:pt modelId="{0F322F6D-FDC9-47D2-8FEB-C336E470E130}" type="parTrans" cxnId="{BFB11237-FD21-4173-95DC-76F1B9822C76}">
      <dgm:prSet/>
      <dgm:spPr/>
      <dgm:t>
        <a:bodyPr/>
        <a:lstStyle/>
        <a:p>
          <a:endParaRPr lang="ru-RU"/>
        </a:p>
      </dgm:t>
    </dgm:pt>
    <dgm:pt modelId="{D97C3DC1-C540-4DE8-A25B-5B99C7781116}" type="sibTrans" cxnId="{BFB11237-FD21-4173-95DC-76F1B9822C76}">
      <dgm:prSet/>
      <dgm:spPr/>
      <dgm:t>
        <a:bodyPr/>
        <a:lstStyle/>
        <a:p>
          <a:endParaRPr lang="ru-RU"/>
        </a:p>
      </dgm:t>
    </dgm:pt>
    <dgm:pt modelId="{80B014A7-EE89-450D-B3DD-A79D497240B5}">
      <dgm:prSet phldrT="[Текст]"/>
      <dgm:spPr/>
      <dgm:t>
        <a:bodyPr/>
        <a:lstStyle/>
        <a:p>
          <a:r>
            <a:rPr lang="ru-RU" smtClean="0"/>
            <a:t>+ взрослые</a:t>
          </a:r>
          <a:endParaRPr lang="ru-RU" dirty="0"/>
        </a:p>
      </dgm:t>
    </dgm:pt>
    <dgm:pt modelId="{FC2C7D1C-FDFA-4479-834F-23B64B393B47}" type="parTrans" cxnId="{2E800A2C-F5A8-48BB-9709-A66DD04A25A9}">
      <dgm:prSet/>
      <dgm:spPr/>
      <dgm:t>
        <a:bodyPr/>
        <a:lstStyle/>
        <a:p>
          <a:endParaRPr lang="ru-RU"/>
        </a:p>
      </dgm:t>
    </dgm:pt>
    <dgm:pt modelId="{338ADD99-BCB0-4FCC-92B0-6E79A7FC0DA9}" type="sibTrans" cxnId="{2E800A2C-F5A8-48BB-9709-A66DD04A25A9}">
      <dgm:prSet/>
      <dgm:spPr/>
      <dgm:t>
        <a:bodyPr/>
        <a:lstStyle/>
        <a:p>
          <a:endParaRPr lang="ru-RU"/>
        </a:p>
      </dgm:t>
    </dgm:pt>
    <dgm:pt modelId="{DE42C956-7758-4B0F-97B5-39D530647B59}">
      <dgm:prSet/>
      <dgm:spPr/>
      <dgm:t>
        <a:bodyPr/>
        <a:lstStyle/>
        <a:p>
          <a:r>
            <a:rPr lang="ru-RU" smtClean="0"/>
            <a:t>исследовательско - творческий.</a:t>
          </a:r>
          <a:endParaRPr lang="ru-RU"/>
        </a:p>
      </dgm:t>
    </dgm:pt>
    <dgm:pt modelId="{8FE42587-FF8D-4F6F-893A-81EFC0D975F6}" type="parTrans" cxnId="{679EA645-2160-4035-98D7-BA95AA4B43C7}">
      <dgm:prSet/>
      <dgm:spPr/>
      <dgm:t>
        <a:bodyPr/>
        <a:lstStyle/>
        <a:p>
          <a:endParaRPr lang="ru-RU"/>
        </a:p>
      </dgm:t>
    </dgm:pt>
    <dgm:pt modelId="{77076F5E-9D87-4AF4-B66E-9883E9AC6EC5}" type="sibTrans" cxnId="{679EA645-2160-4035-98D7-BA95AA4B43C7}">
      <dgm:prSet/>
      <dgm:spPr/>
      <dgm:t>
        <a:bodyPr/>
        <a:lstStyle/>
        <a:p>
          <a:endParaRPr lang="ru-RU"/>
        </a:p>
      </dgm:t>
    </dgm:pt>
    <dgm:pt modelId="{51CFD39A-6822-473F-B044-8957EDFC3E77}" type="pres">
      <dgm:prSet presAssocID="{14981173-1FE7-49F3-BF25-40CA551C2E5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7599B1-1614-4BC3-826D-CB8B4A28A195}" type="pres">
      <dgm:prSet presAssocID="{D30CA62B-437E-46CB-B9F7-98110CAA8FD8}" presName="compNode" presStyleCnt="0"/>
      <dgm:spPr/>
      <dgm:t>
        <a:bodyPr/>
        <a:lstStyle/>
        <a:p>
          <a:endParaRPr lang="ru-RU"/>
        </a:p>
      </dgm:t>
    </dgm:pt>
    <dgm:pt modelId="{A1E2CA98-5EB2-449A-B4A8-00AD7F894840}" type="pres">
      <dgm:prSet presAssocID="{D30CA62B-437E-46CB-B9F7-98110CAA8FD8}" presName="aNode" presStyleLbl="bgShp" presStyleIdx="0" presStyleCnt="3"/>
      <dgm:spPr/>
      <dgm:t>
        <a:bodyPr/>
        <a:lstStyle/>
        <a:p>
          <a:endParaRPr lang="ru-RU"/>
        </a:p>
      </dgm:t>
    </dgm:pt>
    <dgm:pt modelId="{1C38506B-7486-482E-917E-C9D0B3E8EF5D}" type="pres">
      <dgm:prSet presAssocID="{D30CA62B-437E-46CB-B9F7-98110CAA8FD8}" presName="textNode" presStyleLbl="bgShp" presStyleIdx="0" presStyleCnt="3"/>
      <dgm:spPr/>
      <dgm:t>
        <a:bodyPr/>
        <a:lstStyle/>
        <a:p>
          <a:endParaRPr lang="ru-RU"/>
        </a:p>
      </dgm:t>
    </dgm:pt>
    <dgm:pt modelId="{185F6472-DCCC-4174-98DA-49D4FA4888AC}" type="pres">
      <dgm:prSet presAssocID="{D30CA62B-437E-46CB-B9F7-98110CAA8FD8}" presName="compChildNode" presStyleCnt="0"/>
      <dgm:spPr/>
      <dgm:t>
        <a:bodyPr/>
        <a:lstStyle/>
        <a:p>
          <a:endParaRPr lang="ru-RU"/>
        </a:p>
      </dgm:t>
    </dgm:pt>
    <dgm:pt modelId="{38C0A9A4-F1C4-42E2-A82F-001C97FA3904}" type="pres">
      <dgm:prSet presAssocID="{D30CA62B-437E-46CB-B9F7-98110CAA8FD8}" presName="theInnerList" presStyleCnt="0"/>
      <dgm:spPr/>
      <dgm:t>
        <a:bodyPr/>
        <a:lstStyle/>
        <a:p>
          <a:endParaRPr lang="ru-RU"/>
        </a:p>
      </dgm:t>
    </dgm:pt>
    <dgm:pt modelId="{A8D25119-4AFF-4568-8EF5-41D60917D6B1}" type="pres">
      <dgm:prSet presAssocID="{378BF5A1-4100-4A8F-97A5-42EA9116646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FEB6E-9DBC-4777-B6BC-649CE5C100C6}" type="pres">
      <dgm:prSet presAssocID="{378BF5A1-4100-4A8F-97A5-42EA9116646B}" presName="aSpace2" presStyleCnt="0"/>
      <dgm:spPr/>
      <dgm:t>
        <a:bodyPr/>
        <a:lstStyle/>
        <a:p>
          <a:endParaRPr lang="ru-RU"/>
        </a:p>
      </dgm:t>
    </dgm:pt>
    <dgm:pt modelId="{7555A3FC-A567-4D76-B5B0-5BD2E0177169}" type="pres">
      <dgm:prSet presAssocID="{DE42C956-7758-4B0F-97B5-39D530647B59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7AE5B-F382-4601-B607-0AC969E0E754}" type="pres">
      <dgm:prSet presAssocID="{D30CA62B-437E-46CB-B9F7-98110CAA8FD8}" presName="aSpace" presStyleCnt="0"/>
      <dgm:spPr/>
      <dgm:t>
        <a:bodyPr/>
        <a:lstStyle/>
        <a:p>
          <a:endParaRPr lang="ru-RU"/>
        </a:p>
      </dgm:t>
    </dgm:pt>
    <dgm:pt modelId="{E53F1C42-EFAE-4855-BDB8-E5A170874F80}" type="pres">
      <dgm:prSet presAssocID="{6F7EE785-3AB9-4524-B04D-ABCD3C27A378}" presName="compNode" presStyleCnt="0"/>
      <dgm:spPr/>
      <dgm:t>
        <a:bodyPr/>
        <a:lstStyle/>
        <a:p>
          <a:endParaRPr lang="ru-RU"/>
        </a:p>
      </dgm:t>
    </dgm:pt>
    <dgm:pt modelId="{FF7DBB18-9B1E-44C3-879E-A88084A68617}" type="pres">
      <dgm:prSet presAssocID="{6F7EE785-3AB9-4524-B04D-ABCD3C27A378}" presName="aNode" presStyleLbl="bgShp" presStyleIdx="1" presStyleCnt="3"/>
      <dgm:spPr/>
      <dgm:t>
        <a:bodyPr/>
        <a:lstStyle/>
        <a:p>
          <a:endParaRPr lang="ru-RU"/>
        </a:p>
      </dgm:t>
    </dgm:pt>
    <dgm:pt modelId="{0C92A684-3A04-4F66-9CAE-29F4F75EFB48}" type="pres">
      <dgm:prSet presAssocID="{6F7EE785-3AB9-4524-B04D-ABCD3C27A378}" presName="textNode" presStyleLbl="bgShp" presStyleIdx="1" presStyleCnt="3"/>
      <dgm:spPr/>
      <dgm:t>
        <a:bodyPr/>
        <a:lstStyle/>
        <a:p>
          <a:endParaRPr lang="ru-RU"/>
        </a:p>
      </dgm:t>
    </dgm:pt>
    <dgm:pt modelId="{59449914-68E4-438A-B770-2BB9094AAB6C}" type="pres">
      <dgm:prSet presAssocID="{6F7EE785-3AB9-4524-B04D-ABCD3C27A378}" presName="compChildNode" presStyleCnt="0"/>
      <dgm:spPr/>
      <dgm:t>
        <a:bodyPr/>
        <a:lstStyle/>
        <a:p>
          <a:endParaRPr lang="ru-RU"/>
        </a:p>
      </dgm:t>
    </dgm:pt>
    <dgm:pt modelId="{CCEF3D01-97EE-4631-8E2B-7287A2773D00}" type="pres">
      <dgm:prSet presAssocID="{6F7EE785-3AB9-4524-B04D-ABCD3C27A378}" presName="theInnerList" presStyleCnt="0"/>
      <dgm:spPr/>
      <dgm:t>
        <a:bodyPr/>
        <a:lstStyle/>
        <a:p>
          <a:endParaRPr lang="ru-RU"/>
        </a:p>
      </dgm:t>
    </dgm:pt>
    <dgm:pt modelId="{706353B2-2CEB-44A4-9A98-6E3767A7F714}" type="pres">
      <dgm:prSet presAssocID="{65373F48-EDD9-4EDA-B0A8-06D8658BAB2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2BAF5-983A-4FDF-8C64-CC36344734F7}" type="pres">
      <dgm:prSet presAssocID="{65373F48-EDD9-4EDA-B0A8-06D8658BAB2F}" presName="aSpace2" presStyleCnt="0"/>
      <dgm:spPr/>
      <dgm:t>
        <a:bodyPr/>
        <a:lstStyle/>
        <a:p>
          <a:endParaRPr lang="ru-RU"/>
        </a:p>
      </dgm:t>
    </dgm:pt>
    <dgm:pt modelId="{546FEC4C-2B26-4F2F-844C-0C3FFDB01542}" type="pres">
      <dgm:prSet presAssocID="{353E61F1-B4AF-48BB-A2DF-8C513B74057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24F75-B342-4DE0-8C9B-5A6854606D8D}" type="pres">
      <dgm:prSet presAssocID="{6F7EE785-3AB9-4524-B04D-ABCD3C27A378}" presName="aSpace" presStyleCnt="0"/>
      <dgm:spPr/>
      <dgm:t>
        <a:bodyPr/>
        <a:lstStyle/>
        <a:p>
          <a:endParaRPr lang="ru-RU"/>
        </a:p>
      </dgm:t>
    </dgm:pt>
    <dgm:pt modelId="{CFED3BC2-BF99-46CA-97BF-A421210308B7}" type="pres">
      <dgm:prSet presAssocID="{BBA31BC1-0B8A-4014-9840-A82F9E7BB74D}" presName="compNode" presStyleCnt="0"/>
      <dgm:spPr/>
      <dgm:t>
        <a:bodyPr/>
        <a:lstStyle/>
        <a:p>
          <a:endParaRPr lang="ru-RU"/>
        </a:p>
      </dgm:t>
    </dgm:pt>
    <dgm:pt modelId="{0A455C52-78AF-4D5F-8196-018A825E2496}" type="pres">
      <dgm:prSet presAssocID="{BBA31BC1-0B8A-4014-9840-A82F9E7BB74D}" presName="aNode" presStyleLbl="bgShp" presStyleIdx="2" presStyleCnt="3"/>
      <dgm:spPr/>
      <dgm:t>
        <a:bodyPr/>
        <a:lstStyle/>
        <a:p>
          <a:endParaRPr lang="ru-RU"/>
        </a:p>
      </dgm:t>
    </dgm:pt>
    <dgm:pt modelId="{BD46F3EB-3F43-431C-8286-D64E92460C55}" type="pres">
      <dgm:prSet presAssocID="{BBA31BC1-0B8A-4014-9840-A82F9E7BB74D}" presName="textNode" presStyleLbl="bgShp" presStyleIdx="2" presStyleCnt="3"/>
      <dgm:spPr/>
      <dgm:t>
        <a:bodyPr/>
        <a:lstStyle/>
        <a:p>
          <a:endParaRPr lang="ru-RU"/>
        </a:p>
      </dgm:t>
    </dgm:pt>
    <dgm:pt modelId="{A3F98BBF-120E-4CC7-ADFA-CA803272F996}" type="pres">
      <dgm:prSet presAssocID="{BBA31BC1-0B8A-4014-9840-A82F9E7BB74D}" presName="compChildNode" presStyleCnt="0"/>
      <dgm:spPr/>
      <dgm:t>
        <a:bodyPr/>
        <a:lstStyle/>
        <a:p>
          <a:endParaRPr lang="ru-RU"/>
        </a:p>
      </dgm:t>
    </dgm:pt>
    <dgm:pt modelId="{76BD666A-C97B-43D7-9474-95AE8F5A2622}" type="pres">
      <dgm:prSet presAssocID="{BBA31BC1-0B8A-4014-9840-A82F9E7BB74D}" presName="theInnerList" presStyleCnt="0"/>
      <dgm:spPr/>
      <dgm:t>
        <a:bodyPr/>
        <a:lstStyle/>
        <a:p>
          <a:endParaRPr lang="ru-RU"/>
        </a:p>
      </dgm:t>
    </dgm:pt>
    <dgm:pt modelId="{59F3446F-9E78-430B-8B7D-582CB57A9415}" type="pres">
      <dgm:prSet presAssocID="{4D5BB1EC-7CBC-4F6F-A070-DCACCECCAEFE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F049A-077B-4671-93E6-FD63CDD17FC1}" type="pres">
      <dgm:prSet presAssocID="{4D5BB1EC-7CBC-4F6F-A070-DCACCECCAEFE}" presName="aSpace2" presStyleCnt="0"/>
      <dgm:spPr/>
      <dgm:t>
        <a:bodyPr/>
        <a:lstStyle/>
        <a:p>
          <a:endParaRPr lang="ru-RU"/>
        </a:p>
      </dgm:t>
    </dgm:pt>
    <dgm:pt modelId="{CE18714C-3CD3-4D80-9086-744F81CC114C}" type="pres">
      <dgm:prSet presAssocID="{80B014A7-EE89-450D-B3DD-A79D497240B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17A72E-0074-4E7C-87AD-9FF0425D4BC1}" type="presOf" srcId="{D30CA62B-437E-46CB-B9F7-98110CAA8FD8}" destId="{1C38506B-7486-482E-917E-C9D0B3E8EF5D}" srcOrd="1" destOrd="0" presId="urn:microsoft.com/office/officeart/2005/8/layout/lProcess2"/>
    <dgm:cxn modelId="{DC032B57-4968-4C7E-A6C5-3CE7A09EFACD}" srcId="{6F7EE785-3AB9-4524-B04D-ABCD3C27A378}" destId="{353E61F1-B4AF-48BB-A2DF-8C513B740577}" srcOrd="1" destOrd="0" parTransId="{8E3A174E-B426-4A9C-B70F-6210C7D92404}" sibTransId="{0B1B23A9-38B1-4C81-8C9C-38D9209D2912}"/>
    <dgm:cxn modelId="{BFB11237-FD21-4173-95DC-76F1B9822C76}" srcId="{BBA31BC1-0B8A-4014-9840-A82F9E7BB74D}" destId="{4D5BB1EC-7CBC-4F6F-A070-DCACCECCAEFE}" srcOrd="0" destOrd="0" parTransId="{0F322F6D-FDC9-47D2-8FEB-C336E470E130}" sibTransId="{D97C3DC1-C540-4DE8-A25B-5B99C7781116}"/>
    <dgm:cxn modelId="{925D2604-927C-4FA7-9C4B-203C3983D4B1}" type="presOf" srcId="{378BF5A1-4100-4A8F-97A5-42EA9116646B}" destId="{A8D25119-4AFF-4568-8EF5-41D60917D6B1}" srcOrd="0" destOrd="0" presId="urn:microsoft.com/office/officeart/2005/8/layout/lProcess2"/>
    <dgm:cxn modelId="{BCC60443-14CF-4CA2-A4FD-0D02761E637F}" type="presOf" srcId="{DE42C956-7758-4B0F-97B5-39D530647B59}" destId="{7555A3FC-A567-4D76-B5B0-5BD2E0177169}" srcOrd="0" destOrd="0" presId="urn:microsoft.com/office/officeart/2005/8/layout/lProcess2"/>
    <dgm:cxn modelId="{679EA645-2160-4035-98D7-BA95AA4B43C7}" srcId="{D30CA62B-437E-46CB-B9F7-98110CAA8FD8}" destId="{DE42C956-7758-4B0F-97B5-39D530647B59}" srcOrd="1" destOrd="0" parTransId="{8FE42587-FF8D-4F6F-893A-81EFC0D975F6}" sibTransId="{77076F5E-9D87-4AF4-B66E-9883E9AC6EC5}"/>
    <dgm:cxn modelId="{392DFF66-278E-4278-9203-8C26AB0C4C29}" type="presOf" srcId="{BBA31BC1-0B8A-4014-9840-A82F9E7BB74D}" destId="{BD46F3EB-3F43-431C-8286-D64E92460C55}" srcOrd="1" destOrd="0" presId="urn:microsoft.com/office/officeart/2005/8/layout/lProcess2"/>
    <dgm:cxn modelId="{BA466EC8-80C0-497B-9E3F-8CAD91F6B4AC}" type="presOf" srcId="{6F7EE785-3AB9-4524-B04D-ABCD3C27A378}" destId="{FF7DBB18-9B1E-44C3-879E-A88084A68617}" srcOrd="0" destOrd="0" presId="urn:microsoft.com/office/officeart/2005/8/layout/lProcess2"/>
    <dgm:cxn modelId="{77AD83F9-3175-488F-9128-07C356F6560D}" srcId="{14981173-1FE7-49F3-BF25-40CA551C2E51}" destId="{BBA31BC1-0B8A-4014-9840-A82F9E7BB74D}" srcOrd="2" destOrd="0" parTransId="{93043776-84A1-40E3-ACDC-56B5768CDC31}" sibTransId="{3411C0DD-F74A-4648-A674-F6192E1F9EF3}"/>
    <dgm:cxn modelId="{27D22AE4-329E-4F9F-8265-7E5E5A75429B}" type="presOf" srcId="{4D5BB1EC-7CBC-4F6F-A070-DCACCECCAEFE}" destId="{59F3446F-9E78-430B-8B7D-582CB57A9415}" srcOrd="0" destOrd="0" presId="urn:microsoft.com/office/officeart/2005/8/layout/lProcess2"/>
    <dgm:cxn modelId="{0ECAC0E0-608F-4599-9944-CEF451EEAAC0}" type="presOf" srcId="{80B014A7-EE89-450D-B3DD-A79D497240B5}" destId="{CE18714C-3CD3-4D80-9086-744F81CC114C}" srcOrd="0" destOrd="0" presId="urn:microsoft.com/office/officeart/2005/8/layout/lProcess2"/>
    <dgm:cxn modelId="{070671D8-C81F-4E8E-AA8A-4B187D7B860B}" type="presOf" srcId="{D30CA62B-437E-46CB-B9F7-98110CAA8FD8}" destId="{A1E2CA98-5EB2-449A-B4A8-00AD7F894840}" srcOrd="0" destOrd="0" presId="urn:microsoft.com/office/officeart/2005/8/layout/lProcess2"/>
    <dgm:cxn modelId="{E5B02342-99F2-44B7-969D-4CBF4C748E75}" type="presOf" srcId="{65373F48-EDD9-4EDA-B0A8-06D8658BAB2F}" destId="{706353B2-2CEB-44A4-9A98-6E3767A7F714}" srcOrd="0" destOrd="0" presId="urn:microsoft.com/office/officeart/2005/8/layout/lProcess2"/>
    <dgm:cxn modelId="{2441CC8A-B897-4C80-BF1A-82287E6C8236}" srcId="{14981173-1FE7-49F3-BF25-40CA551C2E51}" destId="{6F7EE785-3AB9-4524-B04D-ABCD3C27A378}" srcOrd="1" destOrd="0" parTransId="{E2E4F519-67A5-4714-A494-CF06399A3992}" sibTransId="{1BA71C18-6773-4E48-AAD8-AB3FEF452B03}"/>
    <dgm:cxn modelId="{3ABF1406-253D-4242-AB4D-0FF7824D0BBC}" srcId="{D30CA62B-437E-46CB-B9F7-98110CAA8FD8}" destId="{378BF5A1-4100-4A8F-97A5-42EA9116646B}" srcOrd="0" destOrd="0" parTransId="{9017381C-01BE-4DC5-A572-BA1B1425782E}" sibTransId="{86B3DBCF-6058-4E87-BF47-2A38FC98A82A}"/>
    <dgm:cxn modelId="{7ABB9B9D-BD39-4A75-BECD-D67CE8878625}" type="presOf" srcId="{BBA31BC1-0B8A-4014-9840-A82F9E7BB74D}" destId="{0A455C52-78AF-4D5F-8196-018A825E2496}" srcOrd="0" destOrd="0" presId="urn:microsoft.com/office/officeart/2005/8/layout/lProcess2"/>
    <dgm:cxn modelId="{2E800A2C-F5A8-48BB-9709-A66DD04A25A9}" srcId="{BBA31BC1-0B8A-4014-9840-A82F9E7BB74D}" destId="{80B014A7-EE89-450D-B3DD-A79D497240B5}" srcOrd="1" destOrd="0" parTransId="{FC2C7D1C-FDFA-4479-834F-23B64B393B47}" sibTransId="{338ADD99-BCB0-4FCC-92B0-6E79A7FC0DA9}"/>
    <dgm:cxn modelId="{B5AF2366-615C-478C-AA35-E09469F84CB5}" type="presOf" srcId="{6F7EE785-3AB9-4524-B04D-ABCD3C27A378}" destId="{0C92A684-3A04-4F66-9CAE-29F4F75EFB48}" srcOrd="1" destOrd="0" presId="urn:microsoft.com/office/officeart/2005/8/layout/lProcess2"/>
    <dgm:cxn modelId="{5980E318-5BDB-4AD2-BE86-85CA34659AF3}" srcId="{6F7EE785-3AB9-4524-B04D-ABCD3C27A378}" destId="{65373F48-EDD9-4EDA-B0A8-06D8658BAB2F}" srcOrd="0" destOrd="0" parTransId="{5EC89B04-998D-462F-8236-4B1B73D52DDC}" sibTransId="{C58760A3-7C61-4B68-8F97-AF6A1974E419}"/>
    <dgm:cxn modelId="{78E969AF-EB6F-4E8B-8579-D95B8EA8CDDE}" type="presOf" srcId="{14981173-1FE7-49F3-BF25-40CA551C2E51}" destId="{51CFD39A-6822-473F-B044-8957EDFC3E77}" srcOrd="0" destOrd="0" presId="urn:microsoft.com/office/officeart/2005/8/layout/lProcess2"/>
    <dgm:cxn modelId="{4CC765A1-B72A-4053-9760-2A880B713B15}" srcId="{14981173-1FE7-49F3-BF25-40CA551C2E51}" destId="{D30CA62B-437E-46CB-B9F7-98110CAA8FD8}" srcOrd="0" destOrd="0" parTransId="{D4A870A5-AAD6-4AFD-A041-5F3EC68CA7F1}" sibTransId="{EF8AC106-7D18-40C1-B2BC-F44F32B64916}"/>
    <dgm:cxn modelId="{832EAE73-B038-403F-B3AF-0069A80C7D9A}" type="presOf" srcId="{353E61F1-B4AF-48BB-A2DF-8C513B740577}" destId="{546FEC4C-2B26-4F2F-844C-0C3FFDB01542}" srcOrd="0" destOrd="0" presId="urn:microsoft.com/office/officeart/2005/8/layout/lProcess2"/>
    <dgm:cxn modelId="{66C47510-F4D9-4AC3-9589-1EDE28FC5CF9}" type="presParOf" srcId="{51CFD39A-6822-473F-B044-8957EDFC3E77}" destId="{617599B1-1614-4BC3-826D-CB8B4A28A195}" srcOrd="0" destOrd="0" presId="urn:microsoft.com/office/officeart/2005/8/layout/lProcess2"/>
    <dgm:cxn modelId="{1245534D-01D7-4A30-AFC5-F01ADFF4A99C}" type="presParOf" srcId="{617599B1-1614-4BC3-826D-CB8B4A28A195}" destId="{A1E2CA98-5EB2-449A-B4A8-00AD7F894840}" srcOrd="0" destOrd="0" presId="urn:microsoft.com/office/officeart/2005/8/layout/lProcess2"/>
    <dgm:cxn modelId="{2EA295D8-A1C5-40DD-83C9-E988E7F0C6E0}" type="presParOf" srcId="{617599B1-1614-4BC3-826D-CB8B4A28A195}" destId="{1C38506B-7486-482E-917E-C9D0B3E8EF5D}" srcOrd="1" destOrd="0" presId="urn:microsoft.com/office/officeart/2005/8/layout/lProcess2"/>
    <dgm:cxn modelId="{C694F49D-4EBE-4114-8388-6DCD1393F3A2}" type="presParOf" srcId="{617599B1-1614-4BC3-826D-CB8B4A28A195}" destId="{185F6472-DCCC-4174-98DA-49D4FA4888AC}" srcOrd="2" destOrd="0" presId="urn:microsoft.com/office/officeart/2005/8/layout/lProcess2"/>
    <dgm:cxn modelId="{C33F4C4C-A4AF-4731-8B7C-CC9FE22ECE9E}" type="presParOf" srcId="{185F6472-DCCC-4174-98DA-49D4FA4888AC}" destId="{38C0A9A4-F1C4-42E2-A82F-001C97FA3904}" srcOrd="0" destOrd="0" presId="urn:microsoft.com/office/officeart/2005/8/layout/lProcess2"/>
    <dgm:cxn modelId="{63A35D95-2702-47E8-AC53-B7D4E6D873F7}" type="presParOf" srcId="{38C0A9A4-F1C4-42E2-A82F-001C97FA3904}" destId="{A8D25119-4AFF-4568-8EF5-41D60917D6B1}" srcOrd="0" destOrd="0" presId="urn:microsoft.com/office/officeart/2005/8/layout/lProcess2"/>
    <dgm:cxn modelId="{A0A30543-C092-4CF8-AC84-DE26CD28C554}" type="presParOf" srcId="{38C0A9A4-F1C4-42E2-A82F-001C97FA3904}" destId="{123FEB6E-9DBC-4777-B6BC-649CE5C100C6}" srcOrd="1" destOrd="0" presId="urn:microsoft.com/office/officeart/2005/8/layout/lProcess2"/>
    <dgm:cxn modelId="{849E9999-6709-4621-ACA2-A90411097BF8}" type="presParOf" srcId="{38C0A9A4-F1C4-42E2-A82F-001C97FA3904}" destId="{7555A3FC-A567-4D76-B5B0-5BD2E0177169}" srcOrd="2" destOrd="0" presId="urn:microsoft.com/office/officeart/2005/8/layout/lProcess2"/>
    <dgm:cxn modelId="{F4DD1A44-91D8-4B17-9345-F1624B643052}" type="presParOf" srcId="{51CFD39A-6822-473F-B044-8957EDFC3E77}" destId="{8837AE5B-F382-4601-B607-0AC969E0E754}" srcOrd="1" destOrd="0" presId="urn:microsoft.com/office/officeart/2005/8/layout/lProcess2"/>
    <dgm:cxn modelId="{B1FBF8AF-9BBB-4195-9D38-EAF8C8FA9418}" type="presParOf" srcId="{51CFD39A-6822-473F-B044-8957EDFC3E77}" destId="{E53F1C42-EFAE-4855-BDB8-E5A170874F80}" srcOrd="2" destOrd="0" presId="urn:microsoft.com/office/officeart/2005/8/layout/lProcess2"/>
    <dgm:cxn modelId="{A704A9B6-F938-4EF5-8847-33879800F6A7}" type="presParOf" srcId="{E53F1C42-EFAE-4855-BDB8-E5A170874F80}" destId="{FF7DBB18-9B1E-44C3-879E-A88084A68617}" srcOrd="0" destOrd="0" presId="urn:microsoft.com/office/officeart/2005/8/layout/lProcess2"/>
    <dgm:cxn modelId="{6E896CE7-F58C-451B-BD00-591192D98C8D}" type="presParOf" srcId="{E53F1C42-EFAE-4855-BDB8-E5A170874F80}" destId="{0C92A684-3A04-4F66-9CAE-29F4F75EFB48}" srcOrd="1" destOrd="0" presId="urn:microsoft.com/office/officeart/2005/8/layout/lProcess2"/>
    <dgm:cxn modelId="{85A99489-6BAD-47FC-905D-4B2E86C0DA58}" type="presParOf" srcId="{E53F1C42-EFAE-4855-BDB8-E5A170874F80}" destId="{59449914-68E4-438A-B770-2BB9094AAB6C}" srcOrd="2" destOrd="0" presId="urn:microsoft.com/office/officeart/2005/8/layout/lProcess2"/>
    <dgm:cxn modelId="{CC7C4EBC-2A6F-4E7F-8D12-C7AFADA05BD8}" type="presParOf" srcId="{59449914-68E4-438A-B770-2BB9094AAB6C}" destId="{CCEF3D01-97EE-4631-8E2B-7287A2773D00}" srcOrd="0" destOrd="0" presId="urn:microsoft.com/office/officeart/2005/8/layout/lProcess2"/>
    <dgm:cxn modelId="{EA6D0A24-21CC-49EA-8604-6B67A6C4FD7F}" type="presParOf" srcId="{CCEF3D01-97EE-4631-8E2B-7287A2773D00}" destId="{706353B2-2CEB-44A4-9A98-6E3767A7F714}" srcOrd="0" destOrd="0" presId="urn:microsoft.com/office/officeart/2005/8/layout/lProcess2"/>
    <dgm:cxn modelId="{A742D314-D6B5-4990-B117-A89D8841EE82}" type="presParOf" srcId="{CCEF3D01-97EE-4631-8E2B-7287A2773D00}" destId="{1CC2BAF5-983A-4FDF-8C64-CC36344734F7}" srcOrd="1" destOrd="0" presId="urn:microsoft.com/office/officeart/2005/8/layout/lProcess2"/>
    <dgm:cxn modelId="{7FC7943C-CB6E-46B4-B4FA-F520ECB2EE1C}" type="presParOf" srcId="{CCEF3D01-97EE-4631-8E2B-7287A2773D00}" destId="{546FEC4C-2B26-4F2F-844C-0C3FFDB01542}" srcOrd="2" destOrd="0" presId="urn:microsoft.com/office/officeart/2005/8/layout/lProcess2"/>
    <dgm:cxn modelId="{7D95726B-2A9D-464E-853B-2C6D3E41D035}" type="presParOf" srcId="{51CFD39A-6822-473F-B044-8957EDFC3E77}" destId="{1A324F75-B342-4DE0-8C9B-5A6854606D8D}" srcOrd="3" destOrd="0" presId="urn:microsoft.com/office/officeart/2005/8/layout/lProcess2"/>
    <dgm:cxn modelId="{5F815DB8-246F-467D-9728-E0CF474F6622}" type="presParOf" srcId="{51CFD39A-6822-473F-B044-8957EDFC3E77}" destId="{CFED3BC2-BF99-46CA-97BF-A421210308B7}" srcOrd="4" destOrd="0" presId="urn:microsoft.com/office/officeart/2005/8/layout/lProcess2"/>
    <dgm:cxn modelId="{BB276884-253A-40E8-9CBE-11939C4F2897}" type="presParOf" srcId="{CFED3BC2-BF99-46CA-97BF-A421210308B7}" destId="{0A455C52-78AF-4D5F-8196-018A825E2496}" srcOrd="0" destOrd="0" presId="urn:microsoft.com/office/officeart/2005/8/layout/lProcess2"/>
    <dgm:cxn modelId="{B5D07361-C669-4587-8531-00A5D7512762}" type="presParOf" srcId="{CFED3BC2-BF99-46CA-97BF-A421210308B7}" destId="{BD46F3EB-3F43-431C-8286-D64E92460C55}" srcOrd="1" destOrd="0" presId="urn:microsoft.com/office/officeart/2005/8/layout/lProcess2"/>
    <dgm:cxn modelId="{0E6DE22D-91BE-4180-95A4-F3AD13D3266E}" type="presParOf" srcId="{CFED3BC2-BF99-46CA-97BF-A421210308B7}" destId="{A3F98BBF-120E-4CC7-ADFA-CA803272F996}" srcOrd="2" destOrd="0" presId="urn:microsoft.com/office/officeart/2005/8/layout/lProcess2"/>
    <dgm:cxn modelId="{E4B8F084-18EB-44F4-A663-A449F20B5BA7}" type="presParOf" srcId="{A3F98BBF-120E-4CC7-ADFA-CA803272F996}" destId="{76BD666A-C97B-43D7-9474-95AE8F5A2622}" srcOrd="0" destOrd="0" presId="urn:microsoft.com/office/officeart/2005/8/layout/lProcess2"/>
    <dgm:cxn modelId="{EAABC381-B150-4FDE-BCD0-618FE1F1A8CB}" type="presParOf" srcId="{76BD666A-C97B-43D7-9474-95AE8F5A2622}" destId="{59F3446F-9E78-430B-8B7D-582CB57A9415}" srcOrd="0" destOrd="0" presId="urn:microsoft.com/office/officeart/2005/8/layout/lProcess2"/>
    <dgm:cxn modelId="{3B1238CA-29D6-4017-B575-FD4FBB160EAB}" type="presParOf" srcId="{76BD666A-C97B-43D7-9474-95AE8F5A2622}" destId="{DA6F049A-077B-4671-93E6-FD63CDD17FC1}" srcOrd="1" destOrd="0" presId="urn:microsoft.com/office/officeart/2005/8/layout/lProcess2"/>
    <dgm:cxn modelId="{28CFA9CD-5F21-4B72-9658-AA5B2FF4EC12}" type="presParOf" srcId="{76BD666A-C97B-43D7-9474-95AE8F5A2622}" destId="{CE18714C-3CD3-4D80-9086-744F81CC114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2CA98-5EB2-449A-B4A8-00AD7F894840}">
      <dsp:nvSpPr>
        <dsp:cNvPr id="0" name=""/>
        <dsp:cNvSpPr/>
      </dsp:nvSpPr>
      <dsp:spPr>
        <a:xfrm>
          <a:off x="967" y="0"/>
          <a:ext cx="2516724" cy="48577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Тип</a:t>
          </a:r>
          <a:endParaRPr lang="ru-RU" sz="3000" kern="1200" dirty="0"/>
        </a:p>
      </dsp:txBody>
      <dsp:txXfrm>
        <a:off x="967" y="0"/>
        <a:ext cx="2516724" cy="1457335"/>
      </dsp:txXfrm>
    </dsp:sp>
    <dsp:sp modelId="{A8D25119-4AFF-4568-8EF5-41D60917D6B1}">
      <dsp:nvSpPr>
        <dsp:cNvPr id="0" name=""/>
        <dsp:cNvSpPr/>
      </dsp:nvSpPr>
      <dsp:spPr>
        <a:xfrm>
          <a:off x="252640" y="1458758"/>
          <a:ext cx="2013379" cy="1464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информационно-практико-ориентированный</a:t>
          </a:r>
          <a:endParaRPr lang="ru-RU" sz="1800" kern="1200" dirty="0"/>
        </a:p>
      </dsp:txBody>
      <dsp:txXfrm>
        <a:off x="295539" y="1501657"/>
        <a:ext cx="1927581" cy="1378890"/>
      </dsp:txXfrm>
    </dsp:sp>
    <dsp:sp modelId="{7555A3FC-A567-4D76-B5B0-5BD2E0177169}">
      <dsp:nvSpPr>
        <dsp:cNvPr id="0" name=""/>
        <dsp:cNvSpPr/>
      </dsp:nvSpPr>
      <dsp:spPr>
        <a:xfrm>
          <a:off x="252640" y="3148783"/>
          <a:ext cx="2013379" cy="1464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исследовательско - творческий.</a:t>
          </a:r>
          <a:endParaRPr lang="ru-RU" sz="1800" kern="1200"/>
        </a:p>
      </dsp:txBody>
      <dsp:txXfrm>
        <a:off x="295539" y="3191682"/>
        <a:ext cx="1927581" cy="1378890"/>
      </dsp:txXfrm>
    </dsp:sp>
    <dsp:sp modelId="{FF7DBB18-9B1E-44C3-879E-A88084A68617}">
      <dsp:nvSpPr>
        <dsp:cNvPr id="0" name=""/>
        <dsp:cNvSpPr/>
      </dsp:nvSpPr>
      <dsp:spPr>
        <a:xfrm>
          <a:off x="2706446" y="0"/>
          <a:ext cx="2516724" cy="48577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Длительность</a:t>
          </a:r>
          <a:endParaRPr lang="ru-RU" sz="3000" kern="1200" dirty="0"/>
        </a:p>
      </dsp:txBody>
      <dsp:txXfrm>
        <a:off x="2706446" y="0"/>
        <a:ext cx="2516724" cy="1457335"/>
      </dsp:txXfrm>
    </dsp:sp>
    <dsp:sp modelId="{706353B2-2CEB-44A4-9A98-6E3767A7F714}">
      <dsp:nvSpPr>
        <dsp:cNvPr id="0" name=""/>
        <dsp:cNvSpPr/>
      </dsp:nvSpPr>
      <dsp:spPr>
        <a:xfrm>
          <a:off x="2958119" y="1458758"/>
          <a:ext cx="2013379" cy="1464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Краткосрочный</a:t>
          </a:r>
          <a:endParaRPr lang="ru-RU" sz="1800" kern="1200" dirty="0"/>
        </a:p>
      </dsp:txBody>
      <dsp:txXfrm>
        <a:off x="3001018" y="1501657"/>
        <a:ext cx="1927581" cy="1378890"/>
      </dsp:txXfrm>
    </dsp:sp>
    <dsp:sp modelId="{546FEC4C-2B26-4F2F-844C-0C3FFDB01542}">
      <dsp:nvSpPr>
        <dsp:cNvPr id="0" name=""/>
        <dsp:cNvSpPr/>
      </dsp:nvSpPr>
      <dsp:spPr>
        <a:xfrm>
          <a:off x="2958119" y="3148783"/>
          <a:ext cx="2013379" cy="1464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3 месяца</a:t>
          </a:r>
          <a:endParaRPr lang="ru-RU" sz="1800" kern="1200" dirty="0"/>
        </a:p>
      </dsp:txBody>
      <dsp:txXfrm>
        <a:off x="3001018" y="3191682"/>
        <a:ext cx="1927581" cy="1378890"/>
      </dsp:txXfrm>
    </dsp:sp>
    <dsp:sp modelId="{0A455C52-78AF-4D5F-8196-018A825E2496}">
      <dsp:nvSpPr>
        <dsp:cNvPr id="0" name=""/>
        <dsp:cNvSpPr/>
      </dsp:nvSpPr>
      <dsp:spPr>
        <a:xfrm>
          <a:off x="5411925" y="0"/>
          <a:ext cx="2516724" cy="48577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Возраст</a:t>
          </a:r>
          <a:endParaRPr lang="ru-RU" sz="3000" kern="1200" dirty="0"/>
        </a:p>
      </dsp:txBody>
      <dsp:txXfrm>
        <a:off x="5411925" y="0"/>
        <a:ext cx="2516724" cy="1457335"/>
      </dsp:txXfrm>
    </dsp:sp>
    <dsp:sp modelId="{59F3446F-9E78-430B-8B7D-582CB57A9415}">
      <dsp:nvSpPr>
        <dsp:cNvPr id="0" name=""/>
        <dsp:cNvSpPr/>
      </dsp:nvSpPr>
      <dsp:spPr>
        <a:xfrm>
          <a:off x="5663598" y="1458758"/>
          <a:ext cx="2013379" cy="1464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Дети </a:t>
          </a:r>
          <a:r>
            <a:rPr lang="ru-RU" sz="1800" kern="1200" smtClean="0"/>
            <a:t>- 5-6 </a:t>
          </a:r>
          <a:r>
            <a:rPr lang="ru-RU" sz="1800" kern="1200" dirty="0" smtClean="0"/>
            <a:t>лет</a:t>
          </a:r>
          <a:endParaRPr lang="ru-RU" sz="1800" kern="1200" dirty="0"/>
        </a:p>
      </dsp:txBody>
      <dsp:txXfrm>
        <a:off x="5706497" y="1501657"/>
        <a:ext cx="1927581" cy="1378890"/>
      </dsp:txXfrm>
    </dsp:sp>
    <dsp:sp modelId="{CE18714C-3CD3-4D80-9086-744F81CC114C}">
      <dsp:nvSpPr>
        <dsp:cNvPr id="0" name=""/>
        <dsp:cNvSpPr/>
      </dsp:nvSpPr>
      <dsp:spPr>
        <a:xfrm>
          <a:off x="5663598" y="3148783"/>
          <a:ext cx="2013379" cy="1464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+ взрослые</a:t>
          </a:r>
          <a:endParaRPr lang="ru-RU" sz="1800" kern="1200" dirty="0"/>
        </a:p>
      </dsp:txBody>
      <dsp:txXfrm>
        <a:off x="5706497" y="3191682"/>
        <a:ext cx="1927581" cy="1378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599F9-BEBB-4F4B-BF00-B54A9295DF64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DAF84-C2A9-4F2A-B517-CEE65435B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8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DAF84-C2A9-4F2A-B517-CEE65435BC6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5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56C-ADDC-4445-B22A-51BE166E8B3F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924-5FE5-4AD0-B812-684AF7731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56C-ADDC-4445-B22A-51BE166E8B3F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924-5FE5-4AD0-B812-684AF7731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56C-ADDC-4445-B22A-51BE166E8B3F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924-5FE5-4AD0-B812-684AF7731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56C-ADDC-4445-B22A-51BE166E8B3F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924-5FE5-4AD0-B812-684AF7731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56C-ADDC-4445-B22A-51BE166E8B3F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924-5FE5-4AD0-B812-684AF7731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56C-ADDC-4445-B22A-51BE166E8B3F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924-5FE5-4AD0-B812-684AF7731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56C-ADDC-4445-B22A-51BE166E8B3F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924-5FE5-4AD0-B812-684AF7731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56C-ADDC-4445-B22A-51BE166E8B3F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924-5FE5-4AD0-B812-684AF7731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56C-ADDC-4445-B22A-51BE166E8B3F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924-5FE5-4AD0-B812-684AF7731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56C-ADDC-4445-B22A-51BE166E8B3F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924-5FE5-4AD0-B812-684AF7731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56C-ADDC-4445-B22A-51BE166E8B3F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924-5FE5-4AD0-B812-684AF7731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9556C-ADDC-4445-B22A-51BE166E8B3F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4924-5FE5-4AD0-B812-684AF7731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G:\Новая папка\Все рамки и фоны - C ДИСКА\ФОНЫ\Новогодние\одиночные\орёл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39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8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8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8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8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ВОТ ЗИМА </a:t>
            </a:r>
            <a:r>
              <a:rPr lang="ru-RU" sz="60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КРУГОМ  БЕЛО</a:t>
            </a:r>
            <a:r>
              <a:rPr lang="ru-RU" sz="60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МБ ДОУ «Детский сад №69 «Радуга»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Г. Набережные Челны РТ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3929066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Составила: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Владимирова Н.В.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1500174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Творческое название проекта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Narrow" pitchFamily="34" charset="0"/>
              </a:rPr>
              <a:t>:</a:t>
            </a:r>
          </a:p>
        </p:txBody>
      </p:sp>
      <p:pic>
        <p:nvPicPr>
          <p:cNvPr id="11268" name="Picture 4" descr="G:\Новая папка\Мама работа К- диск Д\Картинки мамины\Праздничные открытки\Новый год\Ёлки\2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714752"/>
            <a:ext cx="1928826" cy="2491322"/>
          </a:xfrm>
          <a:prstGeom prst="rect">
            <a:avLst/>
          </a:prstGeom>
          <a:noFill/>
        </p:spPr>
      </p:pic>
      <p:pic>
        <p:nvPicPr>
          <p:cNvPr id="11271" name="Picture 7" descr="G:\Новая папка\Мама работа К- диск Д\Картинки мамины\Праздничные открытки\Новый год\Ёлки\elka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357562"/>
            <a:ext cx="2571768" cy="2990428"/>
          </a:xfrm>
          <a:prstGeom prst="rect">
            <a:avLst/>
          </a:prstGeom>
          <a:noFill/>
        </p:spPr>
      </p:pic>
      <p:pic>
        <p:nvPicPr>
          <p:cNvPr id="11272" name="Picture 8" descr="G:\Новая папка\Мама работа К- диск Д\Картинки мамины\Праздничные открытки\Новый год\Ёлки\New Year's fir-tree\New Year's fir-tree (17)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972" y="4572008"/>
            <a:ext cx="2867028" cy="2198970"/>
          </a:xfrm>
          <a:prstGeom prst="rect">
            <a:avLst/>
          </a:prstGeom>
          <a:noFill/>
        </p:spPr>
      </p:pic>
      <p:pic>
        <p:nvPicPr>
          <p:cNvPr id="11273" name="Picture 9" descr="G:\Новая папка\Мама работа К- диск Д\Картинки мамины\Праздничные открытки\Новый год\Снеговики\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143380"/>
            <a:ext cx="181821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Мама работа К\Рамки\ФОНЫ\Новогодние\snowflakes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678661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Паспорт проекта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714348" y="1571612"/>
          <a:ext cx="792961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12" descr="D:\Мама работа К\Картинки\Звезды, солнце\8bff0c9cb4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111152">
            <a:off x="6900173" y="-219268"/>
            <a:ext cx="2288823" cy="249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G:\Новая папка\Мама работа К- диск Д\Картинки мамины\Животный мир\Птицы\AllDay.ru_1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25069">
            <a:off x="-149984" y="635841"/>
            <a:ext cx="2009772" cy="20097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G:\Новая папка\Все рамки и фоны - C ДИСКА\ФОНЫ\Новогодние\одиночные\орёл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 Актуальность :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71604" y="2357430"/>
            <a:ext cx="5643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409575" algn="l"/>
              </a:tabLst>
            </a:pP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032418" y="3723242"/>
            <a:ext cx="6294376" cy="34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4000" b="1">
              <a:solidFill>
                <a:srgbClr val="624139"/>
              </a:solidFill>
              <a:latin typeface="Franklin Gothic Book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032418" y="3723242"/>
            <a:ext cx="6294376" cy="34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4000" b="1" dirty="0">
              <a:solidFill>
                <a:schemeClr val="tx2">
                  <a:lumMod val="20000"/>
                  <a:lumOff val="8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>
          <a:xfrm>
            <a:off x="1714480" y="1643050"/>
            <a:ext cx="5500726" cy="2808287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расширить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обогатить, систематизировать и творчески применять знания детей о сезонных изменениях в зимнее время года</a:t>
            </a: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386" name="Picture 2" descr="G:\Новая папка\Мама работа К- диск Д\Картинки мамины\Дети\Детки Банных\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08783"/>
            <a:ext cx="2571736" cy="3626387"/>
          </a:xfrm>
          <a:prstGeom prst="rect">
            <a:avLst/>
          </a:prstGeom>
          <a:noFill/>
        </p:spPr>
      </p:pic>
      <p:pic>
        <p:nvPicPr>
          <p:cNvPr id="16387" name="Picture 3" descr="G:\Новая папка\Мама работа К- диск Д\Картинки мамины\Мультяшки\1g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8858">
            <a:off x="7011932" y="4463579"/>
            <a:ext cx="1931987" cy="213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Новая папка\Все рамки и фоны - C ДИСКА\ФОНЫ\Новогодние\одиночные\орёл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42852"/>
            <a:ext cx="743024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План работы воспитателя 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по подготовке проекта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1897178"/>
            <a:ext cx="68580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Постановка цели проекта</a:t>
            </a:r>
            <a:endParaRPr kumimoji="0" lang="ru-RU" sz="32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Разработка плана движения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к цели</a:t>
            </a:r>
            <a:endParaRPr kumimoji="0" lang="ru-RU" sz="32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Сбор накопленного материала</a:t>
            </a:r>
            <a:endParaRPr kumimoji="0" lang="ru-RU" sz="32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Включение в план проекта игр,       НОД и других видов деятельности</a:t>
            </a:r>
            <a:endParaRPr kumimoji="0" lang="ru-RU" sz="32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Презентация проекта,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открытое занятие</a:t>
            </a:r>
            <a:endParaRPr kumimoji="0" lang="ru-RU" sz="32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pic>
        <p:nvPicPr>
          <p:cNvPr id="21506" name="Picture 2" descr="G:\Новая папка\Мама работа К- диск Д\Картинки мамины\Дети\DETKI\2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5764">
            <a:off x="6121617" y="2009056"/>
            <a:ext cx="2804632" cy="386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:\Новая папка\Все рамки и фоны - C ДИСКА\ФОНЫ\Новогодние\одиночные\орёл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142852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Предполагаемый результат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59293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показать через простую деятельность красоту русской зимы</a:t>
            </a: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воспитывать любовь к природе родного края, бережное отношение к ней</a:t>
            </a: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конкретизировать и углублять представления детей о зиме</a:t>
            </a: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способствовать воспитанию бережного отношения к природе, желание заботится о ней (кормить зверей и птиц, сгребать снег к деревьям и т.д.)</a:t>
            </a: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дать детям знания о живой и неживой природе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ненавязчиво вовлекать родителей в совместную работу над проектом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способствовать развитию у детей физкультурных движений, умению кататься на санках, ледянках, лыжах.</a:t>
            </a:r>
          </a:p>
        </p:txBody>
      </p:sp>
      <p:pic>
        <p:nvPicPr>
          <p:cNvPr id="43011" name="Picture 3" descr="G:\Новая папка\Мама работа К- диск Д\Картинки мамины\Праздничные открытки\Новый год\Снеговики\ав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000240"/>
            <a:ext cx="290584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Мама работа К\Рамки\ФОНЫ\Новогодние\snowflakes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143372" y="357166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 ходе реализации данного проекта дети научились понимать красоту зимней природы, отображать ее с помощью слов, стихов, художественного творчества, сопереживать братьям нашим меньшим (подкармливать птиц). Во время наблюдений на прогулке дети отмечали изменения в погоде, в одежде людей, в изменении свойств снега в зависимости от мороза и оттепели.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Picture 32" descr="D:\Мама работа К\Картинки\Дети\620d0a33b2d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977640"/>
            <a:ext cx="3714776" cy="34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:\Новая папка\Мама работа К- диск Д\Картинки мамины\Праздничные открытки\Новый год\еловые вет 3\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6314" cy="2357430"/>
          </a:xfrm>
          <a:prstGeom prst="rect">
            <a:avLst/>
          </a:prstGeom>
          <a:noFill/>
        </p:spPr>
      </p:pic>
      <p:pic>
        <p:nvPicPr>
          <p:cNvPr id="7" name="Picture 13" descr="D:\Мама работа К\Картинки\Звезды, солнце\j0237257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835" y="2024773"/>
            <a:ext cx="616183" cy="62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D:\Мама работа К\Картинки\Звезды, солнце\j0237257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11137"/>
            <a:ext cx="666750" cy="67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D:\Мама работа К\Картинки\Звезды, солнце\j0237257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30" y="1844824"/>
            <a:ext cx="666750" cy="67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Мама работа К\Рамки\ФОНЫ\Новогодние\snowflakes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В процессе исследовательской деятельности дети познакомились с разным состоянием воды - снег, лёд, пар, иней. Узнали, что в снегу много грязи и мусора (опыт с размораживанием снега). Научились, путём замораживания воды в формочках делать красивые гирлянды изо льда.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027" name="Picture 3" descr="H:\DCIM\100_PANA\P10000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107124"/>
            <a:ext cx="6264696" cy="444666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:\ВСЁ\Мама работа К\Картинки\Школа\J0343359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574" y="2708920"/>
            <a:ext cx="21431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Мама работа К\Рамки\ФОНЫ\Новогодние\snowflakes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 прогулке дети помогали воспитателям делать постройки из снега – подносили снег, утрамбовывали его в кучи. Затем наслаждаясь результатами своего труда, катались с горки, залезали на снежную лошадь, кита, ходили по крокодилу и змее, катались по ледяным дорожкам.</a:t>
            </a:r>
          </a:p>
        </p:txBody>
      </p:sp>
      <p:pic>
        <p:nvPicPr>
          <p:cNvPr id="6" name="Picture 3" descr="G:\Новая папка\Мама работа К- диск Д\Картинки мамины\Дети\DETKI\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271648"/>
            <a:ext cx="4338600" cy="3677359"/>
          </a:xfrm>
          <a:prstGeom prst="rect">
            <a:avLst/>
          </a:prstGeom>
          <a:noFill/>
        </p:spPr>
      </p:pic>
      <p:pic>
        <p:nvPicPr>
          <p:cNvPr id="7" name="Picture 4" descr="G:\Новая папка\Мама работа К- диск Д\Картинки мамины\Дети\detki3\1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81" y="2564904"/>
            <a:ext cx="3843337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3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ама работа К\Рамки\ФОНЫ\Новогодние\snowflakes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:\DCIM\100_PANA\P10000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1040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348</Words>
  <Application>Microsoft Office PowerPoint</Application>
  <PresentationFormat>Экран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ВОТ ЗИМА   КРУГОМ  БЕЛО… </vt:lpstr>
      <vt:lpstr>         Паспорт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Витасик</cp:lastModifiedBy>
  <cp:revision>57</cp:revision>
  <dcterms:created xsi:type="dcterms:W3CDTF">2014-01-23T18:33:10Z</dcterms:created>
  <dcterms:modified xsi:type="dcterms:W3CDTF">2015-01-17T15:17:00Z</dcterms:modified>
</cp:coreProperties>
</file>