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6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0512-249A-4127-96A5-3BD2C7CE42E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F19C-7B54-4049-86CD-65FF9CC3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Моя малая родина – село Петропавловка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etImag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269" y="1340768"/>
            <a:ext cx="8580219" cy="54366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4" name="Содержимое 3" descr="getImage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77992"/>
            <a:ext cx="8640959" cy="5391368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Слияние двух рек</a:t>
            </a:r>
            <a:endParaRPr lang="ru-RU" dirty="0"/>
          </a:p>
        </p:txBody>
      </p:sp>
      <p:pic>
        <p:nvPicPr>
          <p:cNvPr id="4" name="Содержимое 3" descr="getImage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784976" cy="5544616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620688"/>
            <a:ext cx="7992888" cy="54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Автор : Силаева Любовь Павловна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 за внимание !</a:t>
            </a:r>
          </a:p>
          <a:p>
            <a:pPr algn="ctr"/>
            <a:r>
              <a:rPr lang="ru-RU" sz="4000" dirty="0" smtClean="0"/>
              <a:t>Конец. </a:t>
            </a:r>
            <a:endParaRPr lang="ru-RU" sz="4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Администрация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et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48387" cy="575996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Церковь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et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48794"/>
            <a:ext cx="8784975" cy="527737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Спирт завод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etImage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752964" cy="5003952"/>
          </a:xfrm>
        </p:spPr>
      </p:pic>
      <p:pic>
        <p:nvPicPr>
          <p:cNvPr id="5" name="Рисунок 4" descr="get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5076056" cy="498924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Больница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etImag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61662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Школа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10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892479" cy="587727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Природа села - четыре времени года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getImage (3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568952" cy="503001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908720"/>
            <a:ext cx="4464496" cy="864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весна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ЛЕТО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etImage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8964487" cy="580526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4" name="Содержимое 3" descr="getImage (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640959" cy="5366729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Моя малая родина – село Петропавловка</vt:lpstr>
      <vt:lpstr>Администрация</vt:lpstr>
      <vt:lpstr>Церковь</vt:lpstr>
      <vt:lpstr>Спирт завод</vt:lpstr>
      <vt:lpstr>Больница</vt:lpstr>
      <vt:lpstr>Школа</vt:lpstr>
      <vt:lpstr>Природа села - четыре времени года</vt:lpstr>
      <vt:lpstr>ЛЕТО</vt:lpstr>
      <vt:lpstr>Осень</vt:lpstr>
      <vt:lpstr>зима</vt:lpstr>
      <vt:lpstr>Слияние двух рек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– село Петропавловка</dc:title>
  <dc:creator>Home</dc:creator>
  <cp:lastModifiedBy>Home</cp:lastModifiedBy>
  <cp:revision>8</cp:revision>
  <dcterms:created xsi:type="dcterms:W3CDTF">2014-08-31T17:35:41Z</dcterms:created>
  <dcterms:modified xsi:type="dcterms:W3CDTF">2014-12-07T14:49:35Z</dcterms:modified>
</cp:coreProperties>
</file>