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317" r:id="rId2"/>
    <p:sldId id="290" r:id="rId3"/>
    <p:sldId id="291" r:id="rId4"/>
    <p:sldId id="292" r:id="rId5"/>
    <p:sldId id="295" r:id="rId6"/>
    <p:sldId id="296" r:id="rId7"/>
    <p:sldId id="313" r:id="rId8"/>
    <p:sldId id="314" r:id="rId9"/>
    <p:sldId id="304" r:id="rId10"/>
    <p:sldId id="308" r:id="rId11"/>
    <p:sldId id="309" r:id="rId12"/>
    <p:sldId id="310" r:id="rId13"/>
    <p:sldId id="311" r:id="rId14"/>
    <p:sldId id="31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28C4A53-9805-43E3-93C6-A1D9A82FA74F}">
          <p14:sldIdLst>
            <p14:sldId id="317"/>
            <p14:sldId id="290"/>
            <p14:sldId id="291"/>
            <p14:sldId id="292"/>
            <p14:sldId id="295"/>
            <p14:sldId id="296"/>
            <p14:sldId id="313"/>
            <p14:sldId id="314"/>
            <p14:sldId id="304"/>
            <p14:sldId id="308"/>
            <p14:sldId id="309"/>
            <p14:sldId id="310"/>
            <p14:sldId id="311"/>
          </p14:sldIdLst>
        </p14:section>
        <p14:section name="Раздел без заголовка" id="{C59E46B3-8045-4A27-B0F0-8DC44A76FED7}">
          <p14:sldIdLst>
            <p14:sldId id="3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2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2C47E-C872-467F-ADB1-8DD74A43E936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9CB7E-B14C-49A8-860A-7AF10DA38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1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CB7E-B14C-49A8-860A-7AF10DA38E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8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680" y="5078368"/>
            <a:ext cx="7812360" cy="914400"/>
          </a:xfrm>
        </p:spPr>
        <p:txBody>
          <a:bodyPr/>
          <a:lstStyle/>
          <a:p>
            <a:r>
              <a:rPr lang="ru-RU" sz="6000" dirty="0" smtClean="0"/>
              <a:t>Зимующие   птицы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947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943600"/>
            <a:ext cx="7543800" cy="914400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Пищуха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9130" y="355166"/>
            <a:ext cx="6552000" cy="4922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6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525344"/>
            <a:ext cx="7543800" cy="914400"/>
          </a:xfrm>
        </p:spPr>
        <p:txBody>
          <a:bodyPr/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Клёст </a:t>
            </a:r>
            <a:r>
              <a:rPr lang="ru-RU" sz="4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4664"/>
            <a:ext cx="6372000" cy="4285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08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907752"/>
            <a:ext cx="7543800" cy="914400"/>
          </a:xfrm>
        </p:spPr>
        <p:txBody>
          <a:bodyPr/>
          <a:lstStyle/>
          <a:p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Поползень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96000" cy="3339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3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554" y="5943600"/>
            <a:ext cx="7543800" cy="914400"/>
          </a:xfrm>
        </p:spPr>
        <p:txBody>
          <a:bodyPr/>
          <a:lstStyle/>
          <a:p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              Свиристель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19"/>
            <a:ext cx="4457234" cy="57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8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680" y="5078368"/>
            <a:ext cx="7812360" cy="914400"/>
          </a:xfrm>
        </p:spPr>
        <p:txBody>
          <a:bodyPr/>
          <a:lstStyle/>
          <a:p>
            <a:r>
              <a:rPr lang="ru-RU" sz="6000" b="1" i="1" dirty="0" smtClean="0"/>
              <a:t>Зимующие   птицы</a:t>
            </a:r>
            <a:br>
              <a:rPr lang="ru-RU" sz="6000" b="1" i="1" dirty="0" smtClean="0"/>
            </a:br>
            <a:r>
              <a:rPr lang="ru-RU" sz="6000" b="1" i="1" dirty="0"/>
              <a:t/>
            </a:r>
            <a:br>
              <a:rPr lang="ru-RU" sz="6000" b="1" i="1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</a:t>
            </a:r>
            <a:r>
              <a:rPr lang="ru-RU" sz="2400" dirty="0" smtClean="0"/>
              <a:t>составила    воспитатель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Попкова О.А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1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943600"/>
            <a:ext cx="7543800" cy="914400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голубь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F:\зимующие птицы\1270402909_gol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16" y="2583832"/>
            <a:ext cx="3132000" cy="31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16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099" y="5733256"/>
            <a:ext cx="7543800" cy="914400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ворона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F:\зимующие птицы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88103"/>
            <a:ext cx="2988000" cy="2238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0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805264"/>
            <a:ext cx="7543800" cy="91440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3708000" cy="364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34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93296"/>
            <a:ext cx="7543800" cy="914400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снегирь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384000" cy="33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733256"/>
            <a:ext cx="7543800" cy="914400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чиж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4068000" cy="2676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8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88" y="5943600"/>
            <a:ext cx="7543800" cy="914400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F:\зимующие птицы\images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140000" cy="2841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62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59" y="5943600"/>
            <a:ext cx="7543800" cy="9144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щегол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60" y="1664721"/>
            <a:ext cx="3888000" cy="2922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5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927184"/>
            <a:ext cx="7543800" cy="91440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Синица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29667"/>
            <a:ext cx="4392000" cy="2697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10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21</Words>
  <Application>Microsoft Office PowerPoint</Application>
  <PresentationFormat>Экран (4:3)</PresentationFormat>
  <Paragraphs>15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Зимующие   птицы   </vt:lpstr>
      <vt:lpstr>                     голубь</vt:lpstr>
      <vt:lpstr>                  ворона</vt:lpstr>
      <vt:lpstr>                                     дятел</vt:lpstr>
      <vt:lpstr>                  снегирь</vt:lpstr>
      <vt:lpstr>                     чиж</vt:lpstr>
      <vt:lpstr>                                                 воробей</vt:lpstr>
      <vt:lpstr>                     щегол</vt:lpstr>
      <vt:lpstr>                                  Синица  </vt:lpstr>
      <vt:lpstr>                  Пищуха </vt:lpstr>
      <vt:lpstr>                      Клёст  </vt:lpstr>
      <vt:lpstr>                Поползень</vt:lpstr>
      <vt:lpstr>              Свиристель </vt:lpstr>
      <vt:lpstr>Зимующие   птицы    составила    воспитатель       Попкова О.А.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пейзажи</dc:title>
  <dc:creator>попкова</dc:creator>
  <cp:lastModifiedBy>Ольга</cp:lastModifiedBy>
  <cp:revision>55</cp:revision>
  <cp:lastPrinted>2014-11-29T18:54:07Z</cp:lastPrinted>
  <dcterms:created xsi:type="dcterms:W3CDTF">2012-03-18T06:45:53Z</dcterms:created>
  <dcterms:modified xsi:type="dcterms:W3CDTF">2015-01-25T10:59:09Z</dcterms:modified>
</cp:coreProperties>
</file>