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1592E2-BC69-4A9E-B6B0-583779664283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16CF15-9787-4FD3-8AAF-1D5F5DC00A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733256"/>
            <a:ext cx="7192888" cy="930279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№44 Калининского района Санкт-Петербурга Воспитатель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Рюшенкова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8892480" cy="3672408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стихотворения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Ёлка» 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А.Барто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мнемотехники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bridgetv.ru/upload/load/13908798624ef99c92294933.348136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6066"/>
            <a:ext cx="4101454" cy="594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2456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горит всегда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МНЕМО\q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6" y="0"/>
            <a:ext cx="9162365" cy="68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0932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девочки в кружок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МНЕМО\1306915444_beautipic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329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и примолкли.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0.liveinternet.ru/images/attach/c/2/67/585/67585700_1291762721_111a44b4e2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375"/>
            <a:ext cx="4032448" cy="66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МНЕМО\082d7ac399d873ea32c72b3032b5f2fd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132856"/>
            <a:ext cx="2268251" cy="321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577" y="60932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огни зажег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МНЕМО\0840eb228811b8ee398aa558abf755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2648" cy="63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876" y="621166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высокой ёлке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я\Desktop\МНЕМО\32821936633021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2"/>
          <a:stretch/>
        </p:blipFill>
        <p:spPr bwMode="auto">
          <a:xfrm>
            <a:off x="-756592" y="4264"/>
            <a:ext cx="10153127" cy="68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Наверху – звезда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19"/>
            <a:ext cx="1414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Оля\Desktop\Р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01" y="-197089"/>
            <a:ext cx="5474867" cy="676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я\Desktop\МНЕМО\shari_s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20" y="2847711"/>
            <a:ext cx="2664296" cy="17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Оля\Desktop\МНЕМО\shari_si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40" y="4023664"/>
            <a:ext cx="4104456" cy="210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60932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Бусы в два ряда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ovosel.ru/i/4267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7"/>
          <a:stretch/>
        </p:blipFill>
        <p:spPr bwMode="auto">
          <a:xfrm>
            <a:off x="-64129" y="30905"/>
            <a:ext cx="9208129" cy="69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множение 1"/>
          <p:cNvSpPr/>
          <p:nvPr/>
        </p:nvSpPr>
        <p:spPr>
          <a:xfrm>
            <a:off x="-468560" y="260648"/>
            <a:ext cx="7848872" cy="6970518"/>
          </a:xfrm>
          <a:prstGeom prst="mathMultiply">
            <a:avLst>
              <a:gd name="adj1" fmla="val 13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60932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 гаснет ёлка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44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Разучивание стихотворения  «Ёлка»  А.Барто   с использованием мнемотехники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10</cp:revision>
  <dcterms:created xsi:type="dcterms:W3CDTF">2013-12-14T14:13:24Z</dcterms:created>
  <dcterms:modified xsi:type="dcterms:W3CDTF">2014-10-07T19:28:13Z</dcterms:modified>
</cp:coreProperties>
</file>