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3" r:id="rId4"/>
    <p:sldId id="257" r:id="rId5"/>
    <p:sldId id="260" r:id="rId6"/>
    <p:sldId id="261" r:id="rId7"/>
    <p:sldId id="264" r:id="rId8"/>
    <p:sldId id="270" r:id="rId9"/>
    <p:sldId id="267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525"/>
    <a:srgbClr val="727C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9" autoAdjust="0"/>
    <p:restoredTop sz="93439" autoAdjust="0"/>
  </p:normalViewPr>
  <p:slideViewPr>
    <p:cSldViewPr>
      <p:cViewPr varScale="1">
        <p:scale>
          <a:sx n="98" d="100"/>
          <a:sy n="98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11546-0D2B-4D4C-B1CF-59032295974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A0A86-C075-4E99-903F-491197A71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должны оберегать</a:t>
            </a:r>
            <a:r>
              <a:rPr lang="ru-RU" baseline="0" dirty="0" smtClean="0"/>
              <a:t> природу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0A86-C075-4E99-903F-491197A712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не должны загрязнять воздух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0A86-C075-4E99-903F-491197A712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превращать планету в одну большую свалку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0A86-C075-4E99-903F-491197A712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18CFBD-F61C-45EB-8D25-849C049BDFB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88A4B8-4E0B-42AA-A755-45B93834C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b8615d95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6264696" cy="30300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54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54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54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«Мой родной край»</a:t>
            </a:r>
          </a:p>
          <a:p>
            <a:r>
              <a:rPr lang="ru-RU" sz="354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endParaRPr lang="ru-RU" sz="493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906697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Подготовила : Мартынова Марина   Викторовна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724128" y="404664"/>
            <a:ext cx="3096344" cy="2304256"/>
          </a:xfrm>
          <a:prstGeom prst="snip2Diag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96752"/>
            <a:ext cx="25557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3429000"/>
            <a:ext cx="305983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835696" y="0"/>
            <a:ext cx="5832648" cy="980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поделки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37720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1196752"/>
            <a:ext cx="21957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1700808"/>
            <a:ext cx="2736304" cy="49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149080"/>
            <a:ext cx="4824089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547664" y="188640"/>
            <a:ext cx="633670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детей из других групп в голосовании за наши поделки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4221088"/>
            <a:ext cx="305983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484784"/>
            <a:ext cx="5939705" cy="25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ришка\Pictures\sr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3968" y="188640"/>
            <a:ext cx="4680520" cy="26642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hQSERQUEhQUFRUUFBgWFxcXGBgWGhgYGBofFxoXGBgaHCYeGBojGxYaIC8gJicpLCwsFiAxNTAqNSYrLCkBCQoKDgwOGg8PGiwkHyQsLyksLCwsLCwsLCwsLCksLCwsLCwsLCwsKSwsLCwsKSwsLCwsLCwsLCwsLCksLCwsLP/AABEIALcBEwMBIgACEQEDEQH/xAAbAAABBQEBAAAAAAAAAAAAAAACAAEDBQYEB//EAEEQAAECBQIDBQUGBAUDBQAAAAECEQADEiExBEEFUWEGInGBkRMyobHwBxRCUsHRI2Lh8RYzQ3KSFYKyFyRTc9L/xAAZAQADAQEBAAAAAAAAAAAAAAAAAQIDBAX/xAAsEQACAgIBBAECBQUBAAAAAAAAAQIRAxIhEzFBUQQiYRSBkeHwQnGhscEj/9oADAMBAAIRAxEAPwDeSZMdaEQ8uXEwRHsSkeCRhMEEwYTBBMZ2BGEw9MSUw4TE2AFMPTElMOEwrAjCYKmDCYIJibAjCYemJKYcJhWBHTD0xJTD0wrHRHTD0xJTDgQrHRHTD0xI0O0Kwojph6YNodoVlUBTD0wTQ7QrHqC0JoJoTQrK1GaE0E0JoB6jNCaHaHaAeoLQmgmhNCseoLQ7Q7QmgseozQmh2hNBYajNCh2hQWGpVhEEExLRBBEdLkc1EITBBMTBMPRE7CohCYcJiWiHCIWwUR0w4TElMPTE2OiMJggmDaE0Kx0DTDtDtDtCsdAtDtDtDtAPUFodododoVlagtCaCph6YLKUQWhNB0wqYVlKALQmg2h2hWWoAND0wbQmhWUoAtCpg2h2hWXoA0JoOmE0Fj0AaHaDaE0KytAGhNBtCaCw0AphUwbQmgsNCOmFElMKCxaHG0O0JoeNjgGph2hQQhDSBaE0GUwgIVlaAtCaJQiH9nC2NFhZC0Jom9nCpg2H0iKmHpiUJhymFsV0iGmHCYkaKWV2kRWoK7oTUC9/dJuWw4GITkV00Q9pO0Q01I3IKjv3cf8Akwjl4P2jqP8AENmN/leMXN4iJ02ctypJUoJUpLBgpwA+CQb7wlT1LUbslCvNw7AtkMw9Y5s+bSSSYQjaPVfviHaoOzs8TgR51K1JDrdwhlPiwyc5cGL7hva13K/cDsS79LnaFH5K/q4vsXoahodo50cSllFdQAZ/6eMFp9ehYFJFw48Nj8I6Nkx0idoTRS6ztZKQCE99VSkgbEpLFjyBix0XEkrAuxO3TnC2V15GqOpodoi++odqh9FvnDytYhRYEPye/pBZaokaHaCaECILKoFodoKFAOgWhNBQoQUM0JoeFAFDNCaHhQBQNMKChQBRwtDtBUw4TG9nnaAUw4TB0w4TCstYxhCaCph2ibNtRhBwCFg4ILcjBtEmiQUKmGaK7tBxX7vIWsJKlN3UjmbAnkICm0lbOybqkps4diW5tEem4khYJBFs32jyfiHaafLrUEmYaEpJIJCCWWw/MWY+vKM12g4/qA4SohGoSk2UbpVelj7rKDW5ZhTTiYrNZ6dxv7RpI9pLkLBUEGlQ/Nsw3v5WjBcS7RtKVLSVErPecsoXJJ8c5G8ZbTIpYEEqqAw4TzwXLvFnxachCUEAXwQb295z1JjhyZHLgf3DE+cZaALpY4y8XehmrQK1KBqAI2Ym9/36Xik4dxi+4AS9sA2D+Ru+xiXTalZAFVh+9rxy5HJ9xxpdjS8MQFd6YqpKb0VWe5CQl82JYROqeKCFJLbvlywGPFootNLqS6xckBuZctjHvM/SLmcQqWQkpJQ5JVsAnvMQLGk+hjGc7SRaM3xjtEtCzKQomWgCwwVZqOwsx6RbcE7TLCnO29vSxv5RheIaoKWVVBQKlMcuC2AfPDY2gZGtKTbkQOd+XjHXLBSX2MlI3qOOD2z7kkbDcnIzffr4RbK1M0IrkEVnDkiwtk9Q99njD8HllgTZLG/pT4l3zGn0QCkezrKisFy7kPhjz3jlyScZbJ8mkeVQw1ikSgXumygS7urIYnBPxifh/FAVEPSo4Lk7W8b58YodXw2cgFNYMtVi2Wfulicnn1Dx3cL0tCFTFKUaWNwzg7dcjoPCMJ+0xo1vGe15+7y5DqExVlqw7X7rHc/Dxjkldq/YhKlKeksBnqN4y3bHWLR7E7KJJ2JVa1sZIjPa3VFQdSgCeV7hujN+kdcZZM0Yzbr+wm6Z7NO+0vTiQFguoi6csQQ4Pq/lFCj7QFztQAkEDkHbmznZ2u28ecaXUijvXUA4G5uLP5H1ix4TqGLlgAzZwD038ekbZc09eGSm33PS+K9pJyjKQlRSDVUsb4ADZG9rZeLjs/x0EBC1En8xtd8W8CY89XMK0gpJIBJUDnLu2wZos9FqykFwzWZOGa/lZvOMV8yWyb/Q0SPTValAypPqIpk9spJWUMvLBTBj8Xz0jMonKY1tmzPj+8U2lT/Fxupix+YV15bx62HJHKiZSaPWpM0KSFDBAI84OMiO14ky0JKalFXs0gZYJHeOS7nFo0HBuIGdKCiGOD+7bQ3Jba+S1KzuhQoUMoykrtkkrIKWSMHc25RQztYqfqhOme2SlC+7LStSQpCCSkkCxKs3IyIoDqVUKqSzEBwqwHP528IsNHqHSktcMAGDvf8AkJ35xzfG+WpOpnO012Nhr+20qWk274AdJ2NiU2FyAWtv6xV8V7WfeZSUSETkJmEiYr3FywlilqSWqIbwMcE+bUlRIub/AFaI9Mk0XzvbN7O6CbeEejCKasmWQsuG9pBpJHs6Zq1FK1iZNUVAr2TfvMzchHQvt0ZiFJTI7xZPemBNlWJdsgHG8Uh1CQoA2ISXFJGcfgHIwY10sO5+B/aK0V2HVdcom4BNRoioypKSVlIUStiEjLAuVG7t0jRcL7ULnan2fs2QRkuCCEknyJt5dYouBaY6orpIHs6TlVzy5ZH9ouuEyynVUkMQ7/8AERE0mzSE3Ss0epnBCFKLCkE3sLczHnfbLj06ZJKRKApUylLDhSPeNiw95IsHcAHpFn254tqZJplTZIEwkBK0lRpAGwcuS7HFoxmv7RAibKqK0+xCgoBSgkt30pcXv8i73ETCkrMs0r4Mzqe0y6CB3goMFKJBcXyCCcsAdgPCK72oVJTWod0kJDFwDcFwXZzbN8gBortVPIcWpUymswe+GtENJY0uwuWvZ8xi8jfchRJ5Cqqqj1BOXF/j+sdKuLlSAhTADDhyCS5L5vZ4rEzX36coP2YYF8G8c80jSyx0RUpYlpAvcK/LbLjNtukac8NSy1OoWDh6akn3j3sO/wBPFFwlYJr5EEh752byjXJWlRQhJcKTQR4ts97O9nt4xwZpOy4lZo+4x7wU5Z2JLJe7Z8BuGMWmodUhSkhhMIDkMXckAjcFg+9+jRRaKU2oKQozAiYUjANmu+5YkfCLzj0z/wBnUAT32dLOP5hezmxI2PhCjFbpP+eQvgxWpCAZiFylJVem4BCizVMGOABiObh6e9hrgMCb7eHWOzjerl1KoSZbWIqKrs5VcOHLWfaOEzi7sS4pOADf4bR6E25djNKkaHRTQKQolSSSAlxYswI3IZrRpNKhNAUzkFrWZ3a/T9ox/D9JUoU90tWQoEM1mc4J/SNYJgDJZ8AFQI2urHXHSPPyQ5pGsTt+8JUWzdw+3ToOkT090m55jLiwZ4glSxZSc7+e9t460GkO9mc328Nzv9WyaXY2Rzr0pmyVIUXcEA0uz4NJL1B+bufKMD9xIC2BIdqvAbdWMegTJiVlkKKQnBuxxjBcdHxFRw3TS01JNChUbhlAtaz7Zg+M9NkZyjZnZCU0hJSo25sxLNSBm2+74ju0yQlVglQULE5szsnzix1fDEk1SiElQem53bn4WiulBRX3lKugkm3QC27N8o2k7TJpo0yFpQgq96rZi1rMRtf5w0uaxS+CeobGQM59I4tYorChLUyZeWvd2NvQP0ifTahzSSoioMq4YtgnnaOJRs0RaL1gcWJHuklm+i20QTE0zHUoBKXLGgMCDe/l1gJC0qASaSW364D7HlEPEWpKbg0qls7BlXqAa7nlbwj0fjy6Ul+gpKx0cb9os0y3AJFdjZu6QzNYc2jcdi5gILAju3u4fx3O/wDeMBwiemS6EJRMUSGcEkuCDd7DnGz0GoIle0mTEykSVViWln2zzFzZt41hNyyc9/X7ko20KMZrvtDQiYpIpIBYEvfrCjutF7owf3dQSpRXUHdhdwAwcHBxHVJ1PdSrlZuR53zBS9Ewm7IQWUXZjj9fjygK1FBpDOwD3Jc2DC2B5R4ChNSToKO9CyUqc7cm267Xjh4xxQSZSEh3WoAAN7oIKth8hByptMpRUXDG7i925hm8YynEOL+31CZYsEOlJfmLub8usexiyvoS99jnnH6ka6fqCZRUzkMBu4LeuTfpFfL1JwUlqeShgJb/AMj6dI6Zs1pSRcOoY5Dn5BvOONOvrQs0rASSl1JIcjdPMXzHR8KX/krYT79jYfZXPKpmsBbuzEpFmsz35lyY0ie0MkqWRLJUlRTUAhy3dsX6RnfstQptQpQICyCknBS60uOjpI8o4ODqKUqBzUfnGk+WbQ4SR19ouJytZqESJYmpmJSokkd0kB0JeoAsq/iR5eedpNbNloQiWVpCkLTMFIJKXBClKBLPU2xYXyRGl7VylmWpaPwp2uouoAilu9Z7dYwfCZap0ueoLWTVLCaie8GW97973bdTHM01K0EuVRn5ijvu+Rzh5WoIqYkOCCxZwdoseJaSZ/DVMF1Cwa7JUU+WI5v+lLdqTfy2/pB2Vsyo5JwFrdTHQDYPgx16rg6xZQa5SzE3y3WxhTNApIAII3AI6BozcrQmTcJ0osoEuGcYF+sa6kIkqmIA/hJCwHw1gXP8qSPIxn+CTlyVE2IPiOuTF0niq5ikpSEh00kAgDO77O/xjgy7SlwXErNJJVUFK/GT3yCA5AN/E/Q2uOJKKtMoguUEe61nL94HAc56xHM4qUy+8HDhSScd22dtw27dI6dfqJapC5gIAXLKQAw7wIZ2Yu4JbrENOU48VyMyXEJMsKXknu3Cio2967WHytyjlXMFZIYWs4uPJvp4tJ8lXtQGArQjJcXu/TA5xGrhyZikgLAUVtUcXLX5c47Y3HuSViJhCkEksOb2HQ9SI2EqekmU5WCUVJBLCyiku/VLAdOsUs7hzJQSqspTdP5Usw+F7XeLGbSpElWf8yW4x3V1WIG/tAfOIaUk2Ui2Gusnum7irFTluV7sfOLHTT1W3Aziz8+vjzinlgUl1Mz3IO3MDe3KOkrACi5sgrcGxUSGIFuvrHNrZomXE8PLYBTqUxbkeuxGXjOJ0glTQgP55tcW8BbORFpwjiRmh3IKu8xx9Y9YDVT0qWlnrAIZmYtU7t+UPExTTqhsJGmcFGSA72tm3x+UZ7USx7RBci6QWvydjdiwi/0gJdfME4LEAGx6xVaiS6nIOSpi7t0GW+EbwhJ3REuxzaUqUkir3XPdzzzysPSNDLkqcMF2uSojcvcefSKoKQhJUGHvG7Hm1s7Hzi51xUhClFRLmpTDZwAwfJJx0jnnFqX5jijp0GmNKcDuuBcF84229I5uISAsBSkmsAuOW53tdz19Yl4prQkCWlQSopBDkJF8eIZ7eEVf/UQEqSpdSjZwgzLHdwlvoRrCE2lKimiLh2umKLpoZJTZgMWewuw/XnFwNYSDUoUOCyS4Zn/vvFHpSaSAbWKXYJVcljVc3+UWcrSI7tRDEg1BVgbO0c2VpLvyQhl6ZSiVd2/IKPxa8KOyWdQAwTLI2IUcbYDYaFEqeVLhr9UXqjp03HJKfvCVTJTLnFQNYIUkndvKx2EV2p4hLSZYRNQQJrkgvSmpRdv9pTgPfpHng1isAkesF7EqDlafMq/aPdUKVWcr+R9jW6/Uy/ZBKNRLCkv+JYzzKUm7chkxQstiRrEJU5NJCyC5/OEuSGGQMxWexOHT4h/2g/uw3J8g/wAyPlCUFVEvPL0ixOunEJq1iWcEhPtAR0elsdYuEcaQxSZ9rB1IJqG/dSlgztmMmqX4t9coSUdIl44Mn8RL0jV8P7Qfd0zEyJ6UCYQpRCZgKiAQ1093JJv4RDw/tQJCiqpcx2sSABubPf8AXeM17I/QMH90Xsk/8Yt6vuP8RMtdb20nqnFSBKKCf8tYcfAiz7Ww2M0enROCBLDpRUCaeYcO7uWBjqRpVvlujtEg0CzuW/3P8BD3ghdaRNN1QoSh1mm4UUszmohn7wJJztCl6x1JIclKCk9wkVMoDe92N2hSuBA5mMT/ACLP6D5x1y+BoCv9RRe4oCbnk6j9CM8meLVD6ku5HxlftFlQC3rUbImBkkFjgXcj0jnXXWKhNApDfw1G7C5tcFj8I0Wn4aE3EhTfzFOB4JxDTNAv8Msp/wC4jJfp09Y518iuEabszR0s0gj2cwoILdxYZwl8C+D6Qen9tLILEhk/hULXqBBFyH5Xi9/6XOUCWls1wQ7W3fEGjgU8YsGdklI+RflCedfYN36M7ruF6ibLk+ySpVIWks5bvEg4wyvG0JPZrVmWtJStqgUpIWxYlwXT+UiLjVz0ylAT1ktlKHUX6uwDwei7TyCsJRpkgVJDrLi9rj6dhA80u6RSlZUyuzmpmKImKpAputVKRak2y4CdhE2n7ATiDVqJSASFWKlFlXVsGVje+0bEcUlpmJlmTKW7EBKUuLk2CrqwLbMRtFtrkBVJlhNSdgSg+gZwHxg4cRzy+XPxwbJGK4h2I1CUoMiZ7UJIC27hFgHAwRY5O8cmn4JqhJKBLL+0cXSBhIUL9ZYH/dyjc6fXOkLUaPwsTYgqtc3GBd2MdXEJJdJCqSSkXJ7wSaiAzZ9GjKPypJU0itTDagTJSVLnICT3wBnIJTbDsG8el47pGnmGtCkpAyCSQfesGTgsxx64i3la1a1IQs/joWghJLl1B3BHu/OOjiMg1kH3SAQ1iPTw57wdbxRL4RlVgypAqIrDCkkVECYbNv3T8ObR06PRTUqQVVKsCo96l1kpN+YSz87xoGXLTkqwzh/Xp+0dEieoWZvAM2zDnD67XKFbMsjSzmAB7/sls+Xs4tZnWL9Ir9dwPVGaTSS5qySAkMGdmBPeLdY13F9YJKpU44SpSSf5VJJa3NSER59x7tPM1JLqCUDCA7BubZvHXhzZHWpE5Jdy31kkKACZ8mWaGNTlqgQcJze/I3ix4zwjVzFLXLUlaS1Ke9LIZluywAxUAcx59L4oqWT7M3/MLHwtt0jT9mu1lSimarvKcupak4FkA4DnnaKySyx+pDjO+43+HdVOmpWUylLB7zTpalDID97kLXNhFlqtGulVVCVEXqmygXyCGU13+UdHC5iJk10kCYhFJSCgXSolywCk962MM4583aftrShSZVlvSSU4GKkHF26/tni+Xk31UUOSVdyq0PCJy3UpQQBS10qe+wSo7t0vGhldmCyVHU792lJIx+ZiHfdowWm49NDAGzuCwcf92XuY1HCOPrmrPezSaC9BO4Fzckct+kY5sclzwENfRdnRH8yi1nE+SMWwWIxyhRxz5MlalKUjvEkqet33HdLWNoUc9L1/j9zfU61dj0JFio8rJTfxpJhv8IIA/wAsqP8AvA+QjTJnB7teCKg2w9I6N5ezl6cTNo7OAO0hBNvxmzeBF4jX2fVtpZf/ACJ+ao1KEhsxzanSy3qK1JsB75A9KmfrDU3/ACxPGjOJ4KoAgaeWGt71/naIxwuYP9FLc3BGN+8RGmMsD8YUGDEn9sxKJYA7tJLYAF3yBFbsXSRlBweY19OgpfZn9Q8TabhRIH8BIBD3GH5hn/tF+EzVFmCU/wC4E4zyZ9oOTpqSXpc7uc8h0gc7BY0U0vhUwAtJl+difjBfdtSMSpIOQH/YxdiU/ukA7/rB0MGDc8H62+MTZWiKL7pqi3elpe1klvUeEAvQz6hVOF90pH79Y0CUs7hr7Ox8bRznRgkl3vcGotz3sPKJsNEUE7RqTdWpUN8ABsOe9a8CvhNSajNml/Ag8jZ/oxfq4ZKKS6AQchgXvd3GDCGhlp90JQ+C4BNm5cmh7C0RnxwgbT5gB/lUfRvPbaI9fpRKlKX7WYogOO7k+Jdto0s3RILVhJS+C5uMEXABih7aaVR0hpBcTASWpNN2e97kQ1K3RLgkjzdU4lRUpy5w+YBMwv7zN9PEyZAAHizN+sJOlpLlNi2Q/mI6rQooteHpUSlZdalEIS4cljfk2wqf8UbfT8Qol/xEkGUO+xJpDEXs4SSFX8+kYvhKDUilQSCXBLljcJAHM0t6Za17pFoTNdUxSCtDqyXSGYYJZy2DtHBljszeBYcL4j3lyqiS1SVm6X95s2Y7bUvtF9IUn2YCmVT3XLXs+XzYZy0efI4oZc9aSgEpJSEhmSkOMDuqc7m9sgxouETlFMxkKloArSmxSamLgszvixtvGWTE1yandxTQfd5q5wwspU9yPwpUknADY3zESO1SVqRJQCtRcFRwPQ3/AKRY6gS9VKXIIOR4ONvW7fGKXs72bEhTrqDF7Gx/K+X33HhBDVq33InfgvE1AWB5MQYSComxAtexyfMA/COwz02Zuv7QjOLk90crH5wUKjzDt1xyZ7UyCt0oOwpDtzJL5+MZBUxRteNf9pnCCieJ4AKJrOQXFYF7NZx47xkvuiyAprKJAPXqY9XC46Joya5AHr9N9eESghMwFQ7guQS3d290EvvaOdMhRILeGbty9do7dPoFLTVZgTlQc+RL2/aNZNBVHdpOLlFXsUtUUio/5jsH2YOxtyJF44pukUpNgSAR17r38Bd4ttJLKKQo90FyLWyH6m7ecTa1UsSy0xKaixcVFr2GKc3ta20cu1S+lD7mb0+opQakgFnD5I5pfMX/AAmYmUipfvkYOEkvSqxy7+EU/sCkLlllJ98OQkkXCS58TYFrxz6X2l6XYZSd74A5k/rHQ4qSNotHZM4mEkhTEjJz8YUD9xULezVb8qHHkXvCivoNNjc6LWqWxK5sspJJFRQCHZ1IJsATa/wjmm8W1clSAtVUskOQanP5XF3VYt1zGx0/CJKSaZUsZ7wSl+fLrvAJ0YLuHuCAQlTEF3BSP7R5u/Pbg5nEy2r4ye8qXOKkFQASGNAPPvgki/ju0SzNapHsh7eYpmUoezrUUEs5KVFn2MXM7gshiVyZaQTelID/APAB/BoreJcQ0iVOqVWoMAXD2uAx2a0VHnt/wltLuS6WXNnJPs5z0BwFABycOXJSfJrXzHBI4rrBPlSlUEAutk5FRDgty5DIgx2r04dtPdTv7od73YcxCHayX/8AGpNmHuFhydup9TGihLm42Lqw9ljqeNFiv2gQUn3SxA/luAb8x1iRetnlJVKWhRKUlCEglQLh8E1OC2Bdop19swVEmUC5yaSWw3uxFpO1KZKqkS0JIUFC5FKhgjNrw1hl6F1oFvL7TOtUpSyFjdKXCVW7rEuc+V4f/qk1c2lK0KSlz3VEEpxgquQRe+5GYz0jjNCipEqSklzUxJLlySSpyXveI9ZxWashZ9m6SWLAFL3YE7Rbwt9lQnni/BfT9fq5ZUClBSxUmlioMxKmU9Vn63iKZxeYqZSF095wmZXKJHdJ773Z+g5YjPT+Nz1ABU0kH+ZvkBHIylWK3HJQJ+cEcHsnrL0aSf2hnpWlCaCti5rChSSWAcAqLAGLADUqoWVNdQWkGlmFilyxc2I3tjfIyJHNYSblwgi/iBvE4lJUgJXNIGwAJbwtzvb9IcoJdv8ATH1k/Ba6/tFPlpC1S5gSAEvVUg/mKvyqxmG0vHU6pE4B0AIAoUs3bDWOSADvd4qE8NlpB/iTUOG9wsS+7HFo4NVp6SaTbnSz9ekHThJUuGDyfYt9AgIc1S8kK7ydrnunlaLOZwiVPk1SykLKVKUQQGtkbBL55O8ZQaJampC36hg7tZvBvKOlGi1UtJKak2Y7Hw6xEsXlS5BT+xYcK0QkuVzFGqkpb3UuwBUbkjvA25XeO1U2VMSVpmissEonAF2KQA4ZwNzvyLRQDgmqaoiliCCWBCmcfsYWm4LqQGRLAUF0kGxTSwDE2pJcuLeUDhFu3I3jJNHRxvQzNPOE2pIC6k90u9NLqA/ClzgnIPQRfdmuKKTLAUyQlNSQo96lZcJy/I+ZxGan8C105SkTAHJZl90ObAAs2E4flHKrszq3Ly191g9yP2ZopwjOFOSsHM9HVxeXp1qmTVsAAU4NRLtRhwRYeG0Z3Rdp6JpWtawgiprqGWZibE7+rNGcm9l9WQ6kzCB4kW/oYHR8FmKS6EqVdiAXV4sC7dYiODGk3sZyyG60PayXNc1FIBAdQSKnce6DY+FsxHxjVqRMqXOqloUkqSa5akVMxDGklIOG3jJDs9Pz7KZzd288xNqezeqKGUFELbKgpyMOxtl4XQgnakqBT9os9aZOolzFKnhkjBakFmqBG55DpFDO0SEIlLdRQpw9hi4O7O8Sf4Q1LPT3RuC4HkLx3j7P56kghQOzEqDX2eKShDjYLb8HChcoGlUwpSpIPcUnJx3bhwYqNDqlUhBZjuT1feNIn7OFsQSygH95N/i7NBSPs6UXHtArA7rEp3Lh4tZMSVN2VXijPp4sU5LkE5x/t7uBbbMcms1JmJFRDpsMMR/faNTqPsymAgpmignJBqA8NzBJ+zBZ/wBVrZpLVDm5BY840WbCubHo0Y5NwAtYsd9t/SOnR68VvMLJAYls3flGuT9mL/6/O9KSPJl8/nDSvsyWA6pyDe7An54tA/kYn5KV+iim8YklRJG/IeWIUaX/ANOZQ69awPhTDxh1cX3Hz6Nrp+Hy0e4CHzcknbL/AE8F92S/vG/N1fAloIkF+8zv8okUB0Pl+x8THHYgBIHOwGG/r4RBN4VKWkpISyshmsOoxmOsAuMeXxAglLyGvsQH8rQWKiqPZfTMxlpsRsb+fnEUzsTp7mkjcgEt18ouAT0tt+/1tEntTu1/reLWR+xaR9GdHYmQ6Wq5lLm/QeufCC/wDJJdiLd4Obvv6CL1RbbfNoMS7HL9dvpofVn7F04+jLy/s/kj3VFwfzEAjq4LH9YlPYWX+aZcYqt4g0/pGmo6sejX8fV4H2QO7szBn6bQ+rP2HTj6MynsOlz35gGQHH/5iUdi5TCoqLM4JBe+biNCwcu23lZv6wMqWxDKZsBnEHVk/IdOK8FIjshKTgJfmdvJ2NukGjshLywy4ILdGOYvQrwOSGH1vBSrj1+vlE7v2PWPopJHZ8Bge8AXDkW25co6VcESQ1KSLuH53JHJ4sUJ+H1+nwgASDlxsAB5l/reFd8jpIrNNwMISzWqdiqoB8s4cQa+FKoUkEXAZ7Y3s0WCpgHg8OJgH9xv9fERPkdI4U8LUUtWRa5BZzuWvuPnDI0C7UzfdDFz0tjd4sFTd39QW+EOhjc56CFwOkca9EpQIUR0a/ncEPiDOny5Y3u5Tn5c46vZ3687j9IdnNi/RuUKh0jmEkjJDtzGeZsIb7myvdS53G+99ifjeOwl8PY7ft5QBezXHm/SF2Hwci+GjZkk7jpfzgJegWnE7D2KUkb2LMeXLEWBXzPqIBSnO3rzxZ/WAODj+7LqcLRTdw30zeUH93sO8AeYAb4uI6kgtanO2OWRDe0U+39h1Z4BnL90AchdxY4F28IcaUAs7E3YMnHgHwfhtHU275Fh9CIZiCbAtfliExkaJYTgk9ColvX6xBiQnLDqMZ84aWhTM6nfIKS3rBJWTnzLNbrCYWRJ0iNkjHqIE6cDCQzWIaCTPIJwR0PxPl4QvvBLClXjt8C4hcgRDTj8pPkDCiS/0D+8KFTAgUhmADvy3fxgkFQszePwxAzNUPzEsnNm8G8vhERWokXSQQ7dc/TRqYWdAKmcWfp8/raCSokkXDMTb5c4ikqD5FhuYkVrwliXNvEWuw5/1ikgGRNUQxfnjy8d4iRq2Byol26bY+t4mlaioPcbtjrcQpc4k3HiHexffxb1gEKXNLOcNjY9ekGNQoHa4GX+YtmGM5IZLXyL/DpaElJb3A3j9NiAYKtYR+F/Ah/64eJpWoqD2c469X5RF7LPR+RI6P1fEFJlpYhiw25N4/KDkBCb3qSg8y7eOd7wZ1qQolQYA8m84SjhiX+s+sR5Zw99wCPJxvmCgskXqk5tyzA6fUBRdIJBDuBa3zEIAWFm2sNsfKCQhIFSWFgzWsc/tDQwlskuGIN35bO/mIVYYsHb6d2hpA71y7v0+h+8SezItZuRvaJAEoFxULO3j4We/wA4apmzzsGwwPzxEq5jWpdxs++IiVLKjdBFtz1JaxgGDqNWwCqCpJIHLJYE7/2gpBSoEBJYWfrezwSJawACQNvzO36wky5gdlBmfHLn8nh0g5GVrkoKQS1TgBjfbw5RKVMdh1u3jyH9IFaKmC0h7EZVnfpBJ0w3Krg5Pn+kS0MH24vdjyc369IkM4DcdeTPEcyQGZxbzB9d2+cRoAAYhDElwWB/u0ICeVNBI2tzeEuYgjlTnp+0c6hLS9w5ORt6ZgDMRcFQxdrE7Z8DAh2TzJyAKiW3cizbZvygFamX+JQY2s738G5xyzdfKBYrGGa7efW/xiKZr0BJpUlyRb399uUP8hbHetaQfeLdf3/eGKkn8V8XBOecVM3jaQO8xc7AjDWv8ogV2sSCCCPR/TpmKUW/AnNF6ouWBe+23r59YRQBgY5Gz+Dxmz2ylue6Xax2te8Ae2gDMk4D25xXSn6F1Y+zSTQMg+RbPMQLHHk4J/SMkvt0qq0tw+5Y3uI59T23USyEUnrt4QdCYutE16p3/wBR6lRv6CFGIT23mge6D5CFC/D5A60Tb0OGKbgfDaBnSAzpCSdw1mZv1MKFBQMkElzZnFvM/wBRAGSpfTAsfO3w9IUKBIQ6iEqIDvlrNt+l/OBcbjwb+/zhoUKw8kix+UCwe+d4ZJWXBOFbb9en9IUKJuxpBGfcsCdst9ekSS9GAHJwQB8L/GGhQ0w7kcySD7yjYgWJBaxzExIQAQbN5v7rmFCiq7iIBMBLOnqKS3w6mJBNYFjgAnw8x1AhQocYpisiVNvVf8tzy/qIE8SW4BAAYls2xnnChRL4CwJfFl2Kkt1B+voxMeJKBqLgOOR5fvChRcVwK2MjUqIerIfGAGB+BeCm8VpJQ5cW+XpcD1hQoK4DZkauOt8NvWJEcaSrAuXADcrn9rwoUQlzQKTsiHEQT7uzZ8xEWu4gk2Wlxt4gP8mhQoqPIbOgPvSXwxN/S4NvD4RGdcCxbIHxhQouKFsyFcwFu6N+nh6Qc+Qn3mI2NLZyDfNhChQ5DXJxa7ToU1ZLizgN8o5JsmT+EEEOOeeYP1eFChK15JZzS9JLpL1HLbX5xDq9KhzSClgC+bMP0hoUdEeWQcyEEVApdrbZSWjnIIUQRYlsvdx+59IUKKUvqoHFALTfAhQoUbrs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data:image/jpeg;base64,/9j/4AAQSkZJRgABAQAAAQABAAD/2wCEAAkGBhQSERQUEhQUFRUUFBgWFxcXGBgWGhgYGBofFxoXGBgaHCYeGBojGxYaIC8gJicpLCwsFiAxNTAqNSYrLCkBCQoKDgwOGg8PGiwkHyQsLyksLCwsLCwsLCwsLCksLCwsLCwsLCwsKSwsLCwsKSwsLCwsLCwsLCwsLCksLCwsLP/AABEIALcBEwMBIgACEQEDEQH/xAAbAAABBQEBAAAAAAAAAAAAAAACAAEDBQYEB//EAEEQAAECBQIDBQUGBAUDBQAAAAECEQADEiExBEEFUWEGInGBkRMyobHwBxRCUsHRI2Lh8RYzQ3KSFYKyFyRTc9L/xAAZAQADAQEBAAAAAAAAAAAAAAAAAQIDBAX/xAAsEQACAgIBBAECBQUBAAAAAAAAAQIRAxIhEzFBUQQiYRSBkeHwQnGhscEj/9oADAMBAAIRAxEAPwDeSZMdaEQ8uXEwRHsSkeCRhMEEwYTBBMZ2BGEw9MSUw4TE2AFMPTElMOEwrAjCYKmDCYIJibAjCYemJKYcJhWBHTD0xJTD0wrHRHTD0xJTDgQrHRHTD0xI0O0Kwojph6YNodoVlUBTD0wTQ7QrHqC0JoJoTQrK1GaE0E0JoB6jNCaHaHaAeoLQmgmhNCseoLQ7Q7QmgseozQmh2hNBYajNCh2hQWGpVhEEExLRBBEdLkc1EITBBMTBMPRE7CohCYcJiWiHCIWwUR0w4TElMPTE2OiMJggmDaE0Kx0DTDtDtDtCsdAtDtDtDtAPUFodododoVlagtCaCph6YLKUQWhNB0wqYVlKALQmg2h2hWWoAND0wbQmhWUoAtCpg2h2hWXoA0JoOmE0Fj0AaHaDaE0KytAGhNBtCaCw0AphUwbQmgsNCOmFElMKCxaHG0O0JoeNjgGph2hQQhDSBaE0GUwgIVlaAtCaJQiH9nC2NFhZC0Jom9nCpg2H0iKmHpiUJhymFsV0iGmHCYkaKWV2kRWoK7oTUC9/dJuWw4GITkV00Q9pO0Q01I3IKjv3cf8Akwjl4P2jqP8AENmN/leMXN4iJ02ctypJUoJUpLBgpwA+CQb7wlT1LUbslCvNw7AtkMw9Y5s+bSSSYQjaPVfviHaoOzs8TgR51K1JDrdwhlPiwyc5cGL7hva13K/cDsS79LnaFH5K/q4vsXoahodo50cSllFdQAZ/6eMFp9ehYFJFw48Nj8I6Nkx0idoTRS6ztZKQCE99VSkgbEpLFjyBix0XEkrAuxO3TnC2V15GqOpodoi++odqh9FvnDytYhRYEPye/pBZaokaHaCaECILKoFodoKFAOgWhNBQoQUM0JoeFAFDNCaHhQBQNMKChQBRwtDtBUw4TG9nnaAUw4TB0w4TCstYxhCaCph2ibNtRhBwCFg4ILcjBtEmiQUKmGaK7tBxX7vIWsJKlN3UjmbAnkICm0lbOybqkps4diW5tEem4khYJBFs32jyfiHaafLrUEmYaEpJIJCCWWw/MWY+vKM12g4/qA4SohGoSk2UbpVelj7rKDW5ZhTTiYrNZ6dxv7RpI9pLkLBUEGlQ/Nsw3v5WjBcS7RtKVLSVErPecsoXJJ8c5G8ZbTIpYEEqqAw4TzwXLvFnxachCUEAXwQb295z1JjhyZHLgf3DE+cZaALpY4y8XehmrQK1KBqAI2Ym9/36Xik4dxi+4AS9sA2D+Ru+xiXTalZAFVh+9rxy5HJ9xxpdjS8MQFd6YqpKb0VWe5CQl82JYROqeKCFJLbvlywGPFootNLqS6xckBuZctjHvM/SLmcQqWQkpJQ5JVsAnvMQLGk+hjGc7SRaM3xjtEtCzKQomWgCwwVZqOwsx6RbcE7TLCnO29vSxv5RheIaoKWVVBQKlMcuC2AfPDY2gZGtKTbkQOd+XjHXLBSX2MlI3qOOD2z7kkbDcnIzffr4RbK1M0IrkEVnDkiwtk9Q99njD8HllgTZLG/pT4l3zGn0QCkezrKisFy7kPhjz3jlyScZbJ8mkeVQw1ikSgXumygS7urIYnBPxifh/FAVEPSo4Lk7W8b58YodXw2cgFNYMtVi2Wfulicnn1Dx3cL0tCFTFKUaWNwzg7dcjoPCMJ+0xo1vGe15+7y5DqExVlqw7X7rHc/Dxjkldq/YhKlKeksBnqN4y3bHWLR7E7KJJ2JVa1sZIjPa3VFQdSgCeV7hujN+kdcZZM0Yzbr+wm6Z7NO+0vTiQFguoi6csQQ4Pq/lFCj7QFztQAkEDkHbmznZ2u28ecaXUijvXUA4G5uLP5H1ix4TqGLlgAzZwD038ekbZc09eGSm33PS+K9pJyjKQlRSDVUsb4ADZG9rZeLjs/x0EBC1En8xtd8W8CY89XMK0gpJIBJUDnLu2wZos9FqykFwzWZOGa/lZvOMV8yWyb/Q0SPTValAypPqIpk9spJWUMvLBTBj8Xz0jMonKY1tmzPj+8U2lT/Fxupix+YV15bx62HJHKiZSaPWpM0KSFDBAI84OMiO14ky0JKalFXs0gZYJHeOS7nFo0HBuIGdKCiGOD+7bQ3Jba+S1KzuhQoUMoykrtkkrIKWSMHc25RQztYqfqhOme2SlC+7LStSQpCCSkkCxKs3IyIoDqVUKqSzEBwqwHP528IsNHqHSktcMAGDvf8AkJ35xzfG+WpOpnO012Nhr+20qWk274AdJ2NiU2FyAWtv6xV8V7WfeZSUSETkJmEiYr3FywlilqSWqIbwMcE+bUlRIub/AFaI9Mk0XzvbN7O6CbeEejCKasmWQsuG9pBpJHs6Zq1FK1iZNUVAr2TfvMzchHQvt0ZiFJTI7xZPemBNlWJdsgHG8Uh1CQoA2ISXFJGcfgHIwY10sO5+B/aK0V2HVdcom4BNRoioypKSVlIUStiEjLAuVG7t0jRcL7ULnan2fs2QRkuCCEknyJt5dYouBaY6orpIHs6TlVzy5ZH9ouuEyynVUkMQ7/8AERE0mzSE3Ss0epnBCFKLCkE3sLczHnfbLj06ZJKRKApUylLDhSPeNiw95IsHcAHpFn254tqZJplTZIEwkBK0lRpAGwcuS7HFoxmv7RAibKqK0+xCgoBSgkt30pcXv8i73ETCkrMs0r4Mzqe0y6CB3goMFKJBcXyCCcsAdgPCK72oVJTWod0kJDFwDcFwXZzbN8gBortVPIcWpUymswe+GtENJY0uwuWvZ8xi8jfchRJ5Cqqqj1BOXF/j+sdKuLlSAhTADDhyCS5L5vZ4rEzX36coP2YYF8G8c80jSyx0RUpYlpAvcK/LbLjNtukac8NSy1OoWDh6akn3j3sO/wBPFFwlYJr5EEh752byjXJWlRQhJcKTQR4ts97O9nt4xwZpOy4lZo+4x7wU5Z2JLJe7Z8BuGMWmodUhSkhhMIDkMXckAjcFg+9+jRRaKU2oKQozAiYUjANmu+5YkfCLzj0z/wBnUAT32dLOP5hezmxI2PhCjFbpP+eQvgxWpCAZiFylJVem4BCizVMGOABiObh6e9hrgMCb7eHWOzjerl1KoSZbWIqKrs5VcOHLWfaOEzi7sS4pOADf4bR6E25djNKkaHRTQKQolSSSAlxYswI3IZrRpNKhNAUzkFrWZ3a/T9ox/D9JUoU90tWQoEM1mc4J/SNYJgDJZ8AFQI2urHXHSPPyQ5pGsTt+8JUWzdw+3ToOkT090m55jLiwZ4glSxZSc7+e9t460GkO9mc328Nzv9WyaXY2Rzr0pmyVIUXcEA0uz4NJL1B+bufKMD9xIC2BIdqvAbdWMegTJiVlkKKQnBuxxjBcdHxFRw3TS01JNChUbhlAtaz7Zg+M9NkZyjZnZCU0hJSo25sxLNSBm2+74ju0yQlVglQULE5szsnzix1fDEk1SiElQem53bn4WiulBRX3lKugkm3QC27N8o2k7TJpo0yFpQgq96rZi1rMRtf5w0uaxS+CeobGQM59I4tYorChLUyZeWvd2NvQP0ifTahzSSoioMq4YtgnnaOJRs0RaL1gcWJHuklm+i20QTE0zHUoBKXLGgMCDe/l1gJC0qASaSW364D7HlEPEWpKbg0qls7BlXqAa7nlbwj0fjy6Ul+gpKx0cb9os0y3AJFdjZu6QzNYc2jcdi5gILAju3u4fx3O/wDeMBwiemS6EJRMUSGcEkuCDd7DnGz0GoIle0mTEykSVViWln2zzFzZt41hNyyc9/X7ko20KMZrvtDQiYpIpIBYEvfrCjutF7owf3dQSpRXUHdhdwAwcHBxHVJ1PdSrlZuR53zBS9Ewm7IQWUXZjj9fjygK1FBpDOwD3Jc2DC2B5R4ChNSToKO9CyUqc7cm267Xjh4xxQSZSEh3WoAAN7oIKth8hByptMpRUXDG7i925hm8YynEOL+31CZYsEOlJfmLub8usexiyvoS99jnnH6ka6fqCZRUzkMBu4LeuTfpFfL1JwUlqeShgJb/AMj6dI6Zs1pSRcOoY5Dn5BvOONOvrQs0rASSl1JIcjdPMXzHR8KX/krYT79jYfZXPKpmsBbuzEpFmsz35lyY0ie0MkqWRLJUlRTUAhy3dsX6RnfstQptQpQICyCknBS60uOjpI8o4ODqKUqBzUfnGk+WbQ4SR19ouJytZqESJYmpmJSokkd0kB0JeoAsq/iR5eedpNbNloQiWVpCkLTMFIJKXBClKBLPU2xYXyRGl7VylmWpaPwp2uouoAilu9Z7dYwfCZap0ueoLWTVLCaie8GW97973bdTHM01K0EuVRn5ijvu+Rzh5WoIqYkOCCxZwdoseJaSZ/DVMF1Cwa7JUU+WI5v+lLdqTfy2/pB2Vsyo5JwFrdTHQDYPgx16rg6xZQa5SzE3y3WxhTNApIAII3AI6BozcrQmTcJ0osoEuGcYF+sa6kIkqmIA/hJCwHw1gXP8qSPIxn+CTlyVE2IPiOuTF0niq5ikpSEh00kAgDO77O/xjgy7SlwXErNJJVUFK/GT3yCA5AN/E/Q2uOJKKtMoguUEe61nL94HAc56xHM4qUy+8HDhSScd22dtw27dI6dfqJapC5gIAXLKQAw7wIZ2Yu4JbrENOU48VyMyXEJMsKXknu3Cio2967WHytyjlXMFZIYWs4uPJvp4tJ8lXtQGArQjJcXu/TA5xGrhyZikgLAUVtUcXLX5c47Y3HuSViJhCkEksOb2HQ9SI2EqekmU5WCUVJBLCyiku/VLAdOsUs7hzJQSqspTdP5Usw+F7XeLGbSpElWf8yW4x3V1WIG/tAfOIaUk2Ui2Gusnum7irFTluV7sfOLHTT1W3Aziz8+vjzinlgUl1Mz3IO3MDe3KOkrACi5sgrcGxUSGIFuvrHNrZomXE8PLYBTqUxbkeuxGXjOJ0glTQgP55tcW8BbORFpwjiRmh3IKu8xx9Y9YDVT0qWlnrAIZmYtU7t+UPExTTqhsJGmcFGSA72tm3x+UZ7USx7RBci6QWvydjdiwi/0gJdfME4LEAGx6xVaiS6nIOSpi7t0GW+EbwhJ3REuxzaUqUkir3XPdzzzysPSNDLkqcMF2uSojcvcefSKoKQhJUGHvG7Hm1s7Hzi51xUhClFRLmpTDZwAwfJJx0jnnFqX5jijp0GmNKcDuuBcF84229I5uISAsBSkmsAuOW53tdz19Yl4prQkCWlQSopBDkJF8eIZ7eEVf/UQEqSpdSjZwgzLHdwlvoRrCE2lKimiLh2umKLpoZJTZgMWewuw/XnFwNYSDUoUOCyS4Zn/vvFHpSaSAbWKXYJVcljVc3+UWcrSI7tRDEg1BVgbO0c2VpLvyQhl6ZSiVd2/IKPxa8KOyWdQAwTLI2IUcbYDYaFEqeVLhr9UXqjp03HJKfvCVTJTLnFQNYIUkndvKx2EV2p4hLSZYRNQQJrkgvSmpRdv9pTgPfpHng1isAkesF7EqDlafMq/aPdUKVWcr+R9jW6/Uy/ZBKNRLCkv+JYzzKUm7chkxQstiRrEJU5NJCyC5/OEuSGGQMxWexOHT4h/2g/uw3J8g/wAyPlCUFVEvPL0ixOunEJq1iWcEhPtAR0elsdYuEcaQxSZ9rB1IJqG/dSlgztmMmqX4t9coSUdIl44Mn8RL0jV8P7Qfd0zEyJ6UCYQpRCZgKiAQ1093JJv4RDw/tQJCiqpcx2sSABubPf8AXeM17I/QMH90Xsk/8Yt6vuP8RMtdb20nqnFSBKKCf8tYcfAiz7Ww2M0enROCBLDpRUCaeYcO7uWBjqRpVvlujtEg0CzuW/3P8BD3ghdaRNN1QoSh1mm4UUszmohn7wJJztCl6x1JIclKCk9wkVMoDe92N2hSuBA5mMT/ACLP6D5x1y+BoCv9RRe4oCbnk6j9CM8meLVD6ku5HxlftFlQC3rUbImBkkFjgXcj0jnXXWKhNApDfw1G7C5tcFj8I0Wn4aE3EhTfzFOB4JxDTNAv8Msp/wC4jJfp09Y518iuEabszR0s0gj2cwoILdxYZwl8C+D6Qen9tLILEhk/hULXqBBFyH5Xi9/6XOUCWls1wQ7W3fEGjgU8YsGdklI+RflCedfYN36M7ruF6ibLk+ySpVIWks5bvEg4wyvG0JPZrVmWtJStqgUpIWxYlwXT+UiLjVz0ylAT1ktlKHUX6uwDwei7TyCsJRpkgVJDrLi9rj6dhA80u6RSlZUyuzmpmKImKpAputVKRak2y4CdhE2n7ATiDVqJSASFWKlFlXVsGVje+0bEcUlpmJlmTKW7EBKUuLk2CrqwLbMRtFtrkBVJlhNSdgSg+gZwHxg4cRzy+XPxwbJGK4h2I1CUoMiZ7UJIC27hFgHAwRY5O8cmn4JqhJKBLL+0cXSBhIUL9ZYH/dyjc6fXOkLUaPwsTYgqtc3GBd2MdXEJJdJCqSSkXJ7wSaiAzZ9GjKPypJU0itTDagTJSVLnICT3wBnIJTbDsG8el47pGnmGtCkpAyCSQfesGTgsxx64i3la1a1IQs/joWghJLl1B3BHu/OOjiMg1kH3SAQ1iPTw57wdbxRL4RlVgypAqIrDCkkVECYbNv3T8ObR06PRTUqQVVKsCo96l1kpN+YSz87xoGXLTkqwzh/Xp+0dEieoWZvAM2zDnD67XKFbMsjSzmAB7/sls+Xs4tZnWL9Ir9dwPVGaTSS5qySAkMGdmBPeLdY13F9YJKpU44SpSSf5VJJa3NSER59x7tPM1JLqCUDCA7BubZvHXhzZHWpE5Jdy31kkKACZ8mWaGNTlqgQcJze/I3ix4zwjVzFLXLUlaS1Ke9LIZluywAxUAcx59L4oqWT7M3/MLHwtt0jT9mu1lSimarvKcupak4FkA4DnnaKySyx+pDjO+43+HdVOmpWUylLB7zTpalDID97kLXNhFlqtGulVVCVEXqmygXyCGU13+UdHC5iJk10kCYhFJSCgXSolywCk962MM4583aftrShSZVlvSSU4GKkHF26/tni+Xk31UUOSVdyq0PCJy3UpQQBS10qe+wSo7t0vGhldmCyVHU792lJIx+ZiHfdowWm49NDAGzuCwcf92XuY1HCOPrmrPezSaC9BO4Fzckct+kY5sclzwENfRdnRH8yi1nE+SMWwWIxyhRxz5MlalKUjvEkqet33HdLWNoUc9L1/j9zfU61dj0JFio8rJTfxpJhv8IIA/wAsqP8AvA+QjTJnB7teCKg2w9I6N5ezl6cTNo7OAO0hBNvxmzeBF4jX2fVtpZf/ACJ+ao1KEhsxzanSy3qK1JsB75A9KmfrDU3/ACxPGjOJ4KoAgaeWGt71/naIxwuYP9FLc3BGN+8RGmMsD8YUGDEn9sxKJYA7tJLYAF3yBFbsXSRlBweY19OgpfZn9Q8TabhRIH8BIBD3GH5hn/tF+EzVFmCU/wC4E4zyZ9oOTpqSXpc7uc8h0gc7BY0U0vhUwAtJl+difjBfdtSMSpIOQH/YxdiU/ukA7/rB0MGDc8H62+MTZWiKL7pqi3elpe1klvUeEAvQz6hVOF90pH79Y0CUs7hr7Ox8bRznRgkl3vcGotz3sPKJsNEUE7RqTdWpUN8ABsOe9a8CvhNSajNml/Ag8jZ/oxfq4ZKKS6AQchgXvd3GDCGhlp90JQ+C4BNm5cmh7C0RnxwgbT5gB/lUfRvPbaI9fpRKlKX7WYogOO7k+Jdto0s3RILVhJS+C5uMEXABih7aaVR0hpBcTASWpNN2e97kQ1K3RLgkjzdU4lRUpy5w+YBMwv7zN9PEyZAAHizN+sJOlpLlNi2Q/mI6rQooteHpUSlZdalEIS4cljfk2wqf8UbfT8Qol/xEkGUO+xJpDEXs4SSFX8+kYvhKDUilQSCXBLljcJAHM0t6Za17pFoTNdUxSCtDqyXSGYYJZy2DtHBljszeBYcL4j3lyqiS1SVm6X95s2Y7bUvtF9IUn2YCmVT3XLXs+XzYZy0efI4oZc9aSgEpJSEhmSkOMDuqc7m9sgxouETlFMxkKloArSmxSamLgszvixtvGWTE1yandxTQfd5q5wwspU9yPwpUknADY3zESO1SVqRJQCtRcFRwPQ3/AKRY6gS9VKXIIOR4ONvW7fGKXs72bEhTrqDF7Gx/K+X33HhBDVq33InfgvE1AWB5MQYSComxAtexyfMA/COwz02Zuv7QjOLk90crH5wUKjzDt1xyZ7UyCt0oOwpDtzJL5+MZBUxRteNf9pnCCieJ4AKJrOQXFYF7NZx47xkvuiyAprKJAPXqY9XC46Joya5AHr9N9eESghMwFQ7guQS3d290EvvaOdMhRILeGbty9do7dPoFLTVZgTlQc+RL2/aNZNBVHdpOLlFXsUtUUio/5jsH2YOxtyJF44pukUpNgSAR17r38Bd4ttJLKKQo90FyLWyH6m7ecTa1UsSy0xKaixcVFr2GKc3ta20cu1S+lD7mb0+opQakgFnD5I5pfMX/AAmYmUipfvkYOEkvSqxy7+EU/sCkLlllJ98OQkkXCS58TYFrxz6X2l6XYZSd74A5k/rHQ4qSNotHZM4mEkhTEjJz8YUD9xULezVb8qHHkXvCivoNNjc6LWqWxK5sspJJFRQCHZ1IJsATa/wjmm8W1clSAtVUskOQanP5XF3VYt1zGx0/CJKSaZUsZ7wSl+fLrvAJ0YLuHuCAQlTEF3BSP7R5u/Pbg5nEy2r4ye8qXOKkFQASGNAPPvgki/ju0SzNapHsh7eYpmUoezrUUEs5KVFn2MXM7gshiVyZaQTelID/APAB/BoreJcQ0iVOqVWoMAXD2uAx2a0VHnt/wltLuS6WXNnJPs5z0BwFABycOXJSfJrXzHBI4rrBPlSlUEAutk5FRDgty5DIgx2r04dtPdTv7od73YcxCHayX/8AGpNmHuFhydup9TGihLm42Lqw9ljqeNFiv2gQUn3SxA/luAb8x1iRetnlJVKWhRKUlCEglQLh8E1OC2Bdop19swVEmUC5yaSWw3uxFpO1KZKqkS0JIUFC5FKhgjNrw1hl6F1oFvL7TOtUpSyFjdKXCVW7rEuc+V4f/qk1c2lK0KSlz3VEEpxgquQRe+5GYz0jjNCipEqSklzUxJLlySSpyXveI9ZxWashZ9m6SWLAFL3YE7Rbwt9lQnni/BfT9fq5ZUClBSxUmlioMxKmU9Vn63iKZxeYqZSF095wmZXKJHdJ773Z+g5YjPT+Nz1ABU0kH+ZvkBHIylWK3HJQJ+cEcHsnrL0aSf2hnpWlCaCti5rChSSWAcAqLAGLADUqoWVNdQWkGlmFilyxc2I3tjfIyJHNYSblwgi/iBvE4lJUgJXNIGwAJbwtzvb9IcoJdv8ATH1k/Ba6/tFPlpC1S5gSAEvVUg/mKvyqxmG0vHU6pE4B0AIAoUs3bDWOSADvd4qE8NlpB/iTUOG9wsS+7HFo4NVp6SaTbnSz9ekHThJUuGDyfYt9AgIc1S8kK7ydrnunlaLOZwiVPk1SykLKVKUQQGtkbBL55O8ZQaJampC36hg7tZvBvKOlGi1UtJKak2Y7Hw6xEsXlS5BT+xYcK0QkuVzFGqkpb3UuwBUbkjvA25XeO1U2VMSVpmissEonAF2KQA4ZwNzvyLRQDgmqaoiliCCWBCmcfsYWm4LqQGRLAUF0kGxTSwDE2pJcuLeUDhFu3I3jJNHRxvQzNPOE2pIC6k90u9NLqA/ClzgnIPQRfdmuKKTLAUyQlNSQo96lZcJy/I+ZxGan8C105SkTAHJZl90ObAAs2E4flHKrszq3Ly191g9yP2ZopwjOFOSsHM9HVxeXp1qmTVsAAU4NRLtRhwRYeG0Z3Rdp6JpWtawgiprqGWZibE7+rNGcm9l9WQ6kzCB4kW/oYHR8FmKS6EqVdiAXV4sC7dYiODGk3sZyyG60PayXNc1FIBAdQSKnce6DY+FsxHxjVqRMqXOqloUkqSa5akVMxDGklIOG3jJDs9Pz7KZzd288xNqezeqKGUFELbKgpyMOxtl4XQgnakqBT9os9aZOolzFKnhkjBakFmqBG55DpFDO0SEIlLdRQpw9hi4O7O8Sf4Q1LPT3RuC4HkLx3j7P56kghQOzEqDX2eKShDjYLb8HChcoGlUwpSpIPcUnJx3bhwYqNDqlUhBZjuT1feNIn7OFsQSygH95N/i7NBSPs6UXHtArA7rEp3Lh4tZMSVN2VXijPp4sU5LkE5x/t7uBbbMcms1JmJFRDpsMMR/faNTqPsymAgpmignJBqA8NzBJ+zBZ/wBVrZpLVDm5BY840WbCubHo0Y5NwAtYsd9t/SOnR68VvMLJAYls3flGuT9mL/6/O9KSPJl8/nDSvsyWA6pyDe7An54tA/kYn5KV+iim8YklRJG/IeWIUaX/ANOZQ69awPhTDxh1cX3Hz6Nrp+Hy0e4CHzcknbL/AE8F92S/vG/N1fAloIkF+8zv8okUB0Pl+x8THHYgBIHOwGG/r4RBN4VKWkpISyshmsOoxmOsAuMeXxAglLyGvsQH8rQWKiqPZfTMxlpsRsb+fnEUzsTp7mkjcgEt18ouAT0tt+/1tEntTu1/reLWR+xaR9GdHYmQ6Wq5lLm/QeufCC/wDJJdiLd4Obvv6CL1RbbfNoMS7HL9dvpofVn7F04+jLy/s/kj3VFwfzEAjq4LH9YlPYWX+aZcYqt4g0/pGmo6sejX8fV4H2QO7szBn6bQ+rP2HTj6MynsOlz35gGQHH/5iUdi5TCoqLM4JBe+biNCwcu23lZv6wMqWxDKZsBnEHVk/IdOK8FIjshKTgJfmdvJ2NukGjshLywy4ILdGOYvQrwOSGH1vBSrj1+vlE7v2PWPopJHZ8Bge8AXDkW25co6VcESQ1KSLuH53JHJ4sUJ+H1+nwgASDlxsAB5l/reFd8jpIrNNwMISzWqdiqoB8s4cQa+FKoUkEXAZ7Y3s0WCpgHg8OJgH9xv9fERPkdI4U8LUUtWRa5BZzuWvuPnDI0C7UzfdDFz0tjd4sFTd39QW+EOhjc56CFwOkca9EpQIUR0a/ncEPiDOny5Y3u5Tn5c46vZ3687j9IdnNi/RuUKh0jmEkjJDtzGeZsIb7myvdS53G+99ifjeOwl8PY7ft5QBezXHm/SF2Hwci+GjZkk7jpfzgJegWnE7D2KUkb2LMeXLEWBXzPqIBSnO3rzxZ/WAODj+7LqcLRTdw30zeUH93sO8AeYAb4uI6kgtanO2OWRDe0U+39h1Z4BnL90AchdxY4F28IcaUAs7E3YMnHgHwfhtHU275Fh9CIZiCbAtfliExkaJYTgk9ColvX6xBiQnLDqMZ84aWhTM6nfIKS3rBJWTnzLNbrCYWRJ0iNkjHqIE6cDCQzWIaCTPIJwR0PxPl4QvvBLClXjt8C4hcgRDTj8pPkDCiS/0D+8KFTAgUhmADvy3fxgkFQszePwxAzNUPzEsnNm8G8vhERWokXSQQ7dc/TRqYWdAKmcWfp8/raCSokkXDMTb5c4ikqD5FhuYkVrwliXNvEWuw5/1ikgGRNUQxfnjy8d4iRq2Byol26bY+t4mlaioPcbtjrcQpc4k3HiHexffxb1gEKXNLOcNjY9ekGNQoHa4GX+YtmGM5IZLXyL/DpaElJb3A3j9NiAYKtYR+F/Ah/64eJpWoqD2c469X5RF7LPR+RI6P1fEFJlpYhiw25N4/KDkBCb3qSg8y7eOd7wZ1qQolQYA8m84SjhiX+s+sR5Zw99wCPJxvmCgskXqk5tyzA6fUBRdIJBDuBa3zEIAWFm2sNsfKCQhIFSWFgzWsc/tDQwlskuGIN35bO/mIVYYsHb6d2hpA71y7v0+h+8SezItZuRvaJAEoFxULO3j4We/wA4apmzzsGwwPzxEq5jWpdxs++IiVLKjdBFtz1JaxgGDqNWwCqCpJIHLJYE7/2gpBSoEBJYWfrezwSJawACQNvzO36wky5gdlBmfHLn8nh0g5GVrkoKQS1TgBjfbw5RKVMdh1u3jyH9IFaKmC0h7EZVnfpBJ0w3Krg5Pn+kS0MH24vdjyc369IkM4DcdeTPEcyQGZxbzB9d2+cRoAAYhDElwWB/u0ICeVNBI2tzeEuYgjlTnp+0c6hLS9w5ORt6ZgDMRcFQxdrE7Z8DAh2TzJyAKiW3cizbZvygFamX+JQY2s738G5xyzdfKBYrGGa7efW/xiKZr0BJpUlyRb399uUP8hbHetaQfeLdf3/eGKkn8V8XBOecVM3jaQO8xc7AjDWv8ogV2sSCCCPR/TpmKUW/AnNF6ouWBe+23r59YRQBgY5Gz+Dxmz2ylue6Xax2te8Ae2gDMk4D25xXSn6F1Y+zSTQMg+RbPMQLHHk4J/SMkvt0qq0tw+5Y3uI59T23USyEUnrt4QdCYutE16p3/wBR6lRv6CFGIT23mge6D5CFC/D5A60Tb0OGKbgfDaBnSAzpCSdw1mZv1MKFBQMkElzZnFvM/wBRAGSpfTAsfO3w9IUKBIQ6iEqIDvlrNt+l/OBcbjwb+/zhoUKw8kix+UCwe+d4ZJWXBOFbb9en9IUKJuxpBGfcsCdst9ekSS9GAHJwQB8L/GGhQ0w7kcySD7yjYgWJBaxzExIQAQbN5v7rmFCiq7iIBMBLOnqKS3w6mJBNYFjgAnw8x1AhQocYpisiVNvVf8tzy/qIE8SW4BAAYls2xnnChRL4CwJfFl2Kkt1B+voxMeJKBqLgOOR5fvChRcVwK2MjUqIerIfGAGB+BeCm8VpJQ5cW+XpcD1hQoK4DZkauOt8NvWJEcaSrAuXADcrn9rwoUQlzQKTsiHEQT7uzZ8xEWu4gk2Wlxt4gP8mhQoqPIbOgPvSXwxN/S4NvD4RGdcCxbIHxhQouKFsyFcwFu6N+nh6Qc+Qn3mI2NLZyDfNhChQ5DXJxa7ToU1ZLizgN8o5JsmT+EEEOOeeYP1eFChK15JZzS9JLpL1HLbX5xDq9KhzSClgC+bMP0hoUdEeWQcyEEVApdrbZSWjnIIUQRYlsvdx+59IUKKUvqoHFALTfAhQoUbrs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8525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" y="410520"/>
            <a:ext cx="914399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Вид проекта: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информационно-творческий.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Продолжительность проекта: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краткосрочный</a:t>
            </a:r>
            <a:endParaRPr kumimoji="0" lang="ru-RU" sz="360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200" dirty="0" smtClean="0">
                <a:ea typeface="Times New Roman" pitchFamily="18" charset="0"/>
                <a:cs typeface="Arial" pitchFamily="34" charset="0"/>
              </a:rPr>
              <a:t>1 неделя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дети средней группы «Теремок», воспитатели, родители воспитанников.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Образовательные области: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познание, коммуникация,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чтение художественной литературы,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художественное творчество, безопасность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Актуальность темы:</a:t>
            </a:r>
            <a:r>
              <a:rPr lang="ru-RU" dirty="0" smtClean="0">
                <a:solidFill>
                  <a:srgbClr val="7030A0"/>
                </a:solidFill>
              </a:rPr>
              <a:t> 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dirty="0" smtClean="0"/>
              <a:t> 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Дошкольное детство – важный этап в становлении облика человека. В эти годы закладываются основы нравственности, формируется первоначальное представление об окружающем, этические представления, воспитываются патриотические чувства. </a:t>
            </a:r>
            <a:br>
              <a:rPr lang="ru-RU" sz="2700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С целью развития у ребят нравственно-патриотических чувств мы поставили перед собой несколько задач: развить интерес к истории своей страны, края, города, к событиям прошлых лет, обобщить и систематизировать знания о родном крае.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3573016"/>
            <a:ext cx="57961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032.radikal.ru/1011/f4/65767d0e07c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8887" y="548680"/>
            <a:ext cx="1811201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62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212976"/>
            <a:ext cx="5832648" cy="3456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43808" y="3240895"/>
            <a:ext cx="57606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-воспитание любви к родному краю, городу Санкт-Петербургу, формирование представлений о достопримечательностях города Санкт-Петербурга;</a:t>
            </a:r>
            <a:endParaRPr kumimoji="0" lang="ru-RU" sz="360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воспитание чувства гордости за город, в котором живем;</a:t>
            </a:r>
            <a:endParaRPr kumimoji="0" lang="ru-RU" sz="360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-обобщить и систематизировать знания о родном крае, </a:t>
            </a:r>
            <a:endParaRPr kumimoji="0" lang="ru-RU" sz="360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-расширение детского кругозора</a:t>
            </a:r>
            <a:endParaRPr kumimoji="0" lang="ru-RU" sz="48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w2.google.com/mw-panoramio/photos/medium/427195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3212976"/>
            <a:ext cx="5832648" cy="34563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6672"/>
            <a:ext cx="2295872" cy="8557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059832" y="3192636"/>
            <a:ext cx="57606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формировать представления детей о родном крае и родном городе Санкт-Петербурге;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закрепить знания о знакомых улицах, где находится дом, детский сад, воспитывать умение видеть красоту родного края и города, радоваться ей;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формировать общее представление об основных архитектурных сооружениях, памятниках, определяющих облик города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Санкт-Петербурга.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" name="Picture 1" descr="C:\Users\Маришка\Desktop\Новая папка (4)\DSC012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573016"/>
            <a:ext cx="3024336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640960" cy="2520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" descr="C:\Users\Маришка\Desktop\Новая папка (4)\DSC012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3429000"/>
            <a:ext cx="2664296" cy="295232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403116"/>
            <a:ext cx="8640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реализации проекта: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Первый этап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подготовительный </a:t>
            </a:r>
            <a:endParaRPr kumimoji="0" lang="ru-RU" sz="3600" b="0" i="0" u="sng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-Изучение методической литературы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-Создание развивающей среды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-Подбор игр и оборудования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Маришка\Desktop\Новая папка (4)\DSC012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2852936"/>
            <a:ext cx="2808312" cy="259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Users\Маришка\Desktop\Новая папка (4)\DSC012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356992"/>
            <a:ext cx="4363616" cy="3314130"/>
          </a:xfrm>
          <a:prstGeom prst="rect">
            <a:avLst/>
          </a:prstGeom>
          <a:noFill/>
        </p:spPr>
      </p:pic>
      <p:pic>
        <p:nvPicPr>
          <p:cNvPr id="4" name="Picture 2" descr="C:\Users\Маришка\Desktop\Новая папка (4)\DSC012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356992"/>
            <a:ext cx="3888432" cy="3284984"/>
          </a:xfrm>
          <a:prstGeom prst="rect">
            <a:avLst/>
          </a:prstGeom>
          <a:noFill/>
        </p:spPr>
      </p:pic>
      <p:pic>
        <p:nvPicPr>
          <p:cNvPr id="5" name="Picture 2" descr="C:\Users\Маришка\Desktop\Новая папка (4)\DSC012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32656"/>
            <a:ext cx="4248472" cy="2882082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620688"/>
            <a:ext cx="4248472" cy="165618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512" y="97032"/>
            <a:ext cx="42484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-Подбор игр и оборудования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-Создание условий для изобразительной и продуктивной деятельности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908720"/>
            <a:ext cx="44644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3573016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3960440" cy="64807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433777"/>
            <a:ext cx="381642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Второй этап -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реализация проекта. </a:t>
            </a:r>
            <a:endParaRPr kumimoji="0" lang="ru-RU" sz="3200" b="0" i="0" u="sng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План мероприятий к проекту.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-«Мой город» (путешествие по фотографиям)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-Знакомство с достопримечательностями города района.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-Рисование на тему  «Мой дом».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-Лепка: «Российский флаг»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-Конструирование с крупным строительным материалом: «Моя улица»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Третий этап.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Заключительный – совместная деятельность с родителями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Выставка в группе  :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«Поделки из природного и бросового материала на тему «Мой родной край»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2996952"/>
            <a:ext cx="2664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971600" y="188640"/>
            <a:ext cx="763284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конструируем!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1484784"/>
            <a:ext cx="2972023" cy="20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3861048"/>
            <a:ext cx="2952327" cy="271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068960"/>
            <a:ext cx="23762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347</TotalTime>
  <Words>287</Words>
  <Application>Microsoft Office PowerPoint</Application>
  <PresentationFormat>Экран (4:3)</PresentationFormat>
  <Paragraphs>52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Слайд 1</vt:lpstr>
      <vt:lpstr>Слайд 2</vt:lpstr>
      <vt:lpstr>Актуальность темы:    Дошкольное детство – важный этап в становлении облика человека. В эти годы закладываются основы нравственности, формируется первоначальное представление об окружающем, этические представления, воспитываются патриотические чувства.  С целью развития у ребят нравственно-патриотических чувств мы поставили перед собой несколько задач: развить интерес к истории своей страны, края, города, к событиям прошлых лет, обобщить и систематизировать знания о родном крае.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Маришка</cp:lastModifiedBy>
  <cp:revision>42</cp:revision>
  <dcterms:created xsi:type="dcterms:W3CDTF">2012-12-06T18:02:56Z</dcterms:created>
  <dcterms:modified xsi:type="dcterms:W3CDTF">2014-12-22T18:30:13Z</dcterms:modified>
</cp:coreProperties>
</file>