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0597-CD8C-43AF-A51C-01E0B981EC13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F3BB-3DB6-4C3A-9894-5DF17EC8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712" y="1484784"/>
            <a:ext cx="59906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Сравнительный анализ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 ФГОС ДО и ФГТ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к условиям реализации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ООП ДО</a:t>
            </a:r>
          </a:p>
          <a:p>
            <a:pPr algn="ctr"/>
            <a:endParaRPr lang="ru-RU" sz="2800" b="1" dirty="0" smtClean="0">
              <a:solidFill>
                <a:srgbClr val="075907"/>
              </a:solidFill>
              <a:latin typeface="Comic Sans MS" pitchFamily="66" charset="0"/>
            </a:endParaRPr>
          </a:p>
          <a:p>
            <a:pPr algn="ctr"/>
            <a:endParaRPr lang="ru-RU" sz="2800" b="1" dirty="0" smtClean="0">
              <a:solidFill>
                <a:srgbClr val="075907"/>
              </a:solidFill>
              <a:latin typeface="Comic Sans MS" pitchFamily="66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Составила: О.С. Медведева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Должность: старший воспитатель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МБДОУ ДС КВ №39</a:t>
            </a:r>
          </a:p>
          <a:p>
            <a:pPr algn="ctr"/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84776" cy="14310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Требования к результатам реализации ООП ДО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772816"/>
            <a:ext cx="367856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u="sng" dirty="0" smtClean="0">
                <a:solidFill>
                  <a:schemeClr val="bg1">
                    <a:lumMod val="95000"/>
                  </a:schemeClr>
                </a:solidFill>
              </a:rPr>
              <a:t>ФГОС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      Результатом реализации должно быть создание социальной ситуации развития  включая создание  образовательной среды: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Охрана и укрепление физического и психического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Обеспечивает эмоциональное и моральное благополучие воспитанников;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Способствует профессиональному развитию педагогических работников;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Условия для вариативного дошкольного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Обеспечивает его открытость и мотивирующий характер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</a:rPr>
              <a:t>ФГТ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      </a:t>
            </a: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Интегративным результатом является создание предметно-развивающей среды: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Обеспечивающей духовно-нравственное развитие и воспитание детей;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Качество ДО;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Охрана и укрепление физического и психического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Комфортная по отношению к воспитанникам и педагогическим работникам.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Требования к условиям реализации программы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ФГОС ДО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 психолого-педагогическим;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Кадровым;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Материально-техническим;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Финансовым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</a:rPr>
              <a:t>К развивающей предметно-пространственной среде.</a:t>
            </a:r>
            <a:endParaRPr lang="ru-RU" sz="1800" b="1" i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ФГТ</a:t>
            </a:r>
          </a:p>
          <a:p>
            <a:pPr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Семь групп требований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 кадровому обеспечению;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 материально-техническому;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 психолого-педагогическому;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 финансовому обеспечению.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</a:rPr>
              <a:t>К учебно-материальному;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</a:rPr>
              <a:t>К медико-социальному;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</a:rPr>
              <a:t>К информационно-методическому</a:t>
            </a:r>
            <a:r>
              <a:rPr lang="ru-RU" sz="1800" b="1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Требования к психолого-педагогическим условиям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716016" cy="4525963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ФГОС ДО</a:t>
            </a:r>
          </a:p>
          <a:p>
            <a:pPr>
              <a:buNone/>
            </a:pPr>
            <a:r>
              <a:rPr lang="ru-RU" sz="1600" b="1" u="sng" dirty="0" smtClean="0">
                <a:solidFill>
                  <a:schemeClr val="bg1"/>
                </a:solidFill>
              </a:rPr>
              <a:t>Должно быть обеспечено</a:t>
            </a:r>
            <a:r>
              <a:rPr lang="ru-RU" sz="1600" b="1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Уважение педагогов к  человеческому достоинству воспитанников, формирование и поддержка их самооценки, уверенности в своих возможностях и способностях;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Недопустимость как искусственного замедления, так и искусственного ускорения развития детей;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Защита детей от всех форм физического и психического насилия;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bg1"/>
                </a:solidFill>
              </a:rPr>
              <a:t>Организация должна исключать перегрузки,  влияющее на надлежащее исполнение ими своих профессиональных обязанностей </a:t>
            </a:r>
            <a:r>
              <a:rPr lang="ru-RU" sz="1600" b="1" dirty="0" err="1" smtClean="0">
                <a:solidFill>
                  <a:schemeClr val="bg1"/>
                </a:solidFill>
              </a:rPr>
              <a:t>обязанностей</a:t>
            </a:r>
            <a:r>
              <a:rPr lang="ru-RU" sz="1600" b="1" dirty="0" smtClean="0">
                <a:solidFill>
                  <a:schemeClr val="bg1"/>
                </a:solidFill>
              </a:rPr>
              <a:t>, тем самым снижающее необходимое индивидуальное </a:t>
            </a:r>
            <a:r>
              <a:rPr lang="ru-RU" sz="1600" b="1" dirty="0" err="1" smtClean="0">
                <a:solidFill>
                  <a:schemeClr val="bg1"/>
                </a:solidFill>
              </a:rPr>
              <a:t>вниманик</a:t>
            </a:r>
            <a:r>
              <a:rPr lang="ru-RU" sz="1600" b="1" dirty="0" smtClean="0">
                <a:solidFill>
                  <a:schemeClr val="bg1"/>
                </a:solidFill>
              </a:rPr>
              <a:t> к воспитанникам;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ФГТ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bg1"/>
                </a:solidFill>
              </a:rPr>
              <a:t>Формирование  профессионального взаимодействия педагогов с детьми , которое основывается на индивидуальном подходе;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bg1"/>
                </a:solidFill>
              </a:rPr>
              <a:t>В образовательный процесс включена как совместная деятельность педагога с детьми, так и самостоятельная  деятельность воспитанников;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Построение взаимодействия с семьями воспитанников, вовлечение семей воспитанников в  непосредственно образовательный процесс;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Участие  ребенка в </a:t>
            </a:r>
            <a:r>
              <a:rPr lang="ru-RU" sz="1800" b="1" dirty="0" err="1" smtClean="0">
                <a:solidFill>
                  <a:schemeClr val="bg1"/>
                </a:solidFill>
              </a:rPr>
              <a:t>психолого</a:t>
            </a:r>
            <a:r>
              <a:rPr lang="ru-RU" sz="1800" b="1" dirty="0" smtClean="0">
                <a:solidFill>
                  <a:schemeClr val="bg1"/>
                </a:solidFill>
              </a:rPr>
              <a:t> педагогической диагностике (мониторинге) допускается только с согласия родителей (законных представителей), результаты  мониторинга могут использоваться исключительно для решения образовательных задач  для оптимизации работы с группой детей;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Предельная наполняемость групп, в том числе  компенсирующей направленности, устанавливается  в соответствии с </a:t>
            </a:r>
            <a:r>
              <a:rPr lang="ru-RU" sz="1800" b="1" dirty="0" err="1" smtClean="0">
                <a:solidFill>
                  <a:schemeClr val="bg1"/>
                </a:solidFill>
              </a:rPr>
              <a:t>СаНПин</a:t>
            </a:r>
            <a:r>
              <a:rPr lang="ru-RU" sz="1800" b="1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Сформулированы профессиональные компетентности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Обозначена необходимость повышения квалификации;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Взаимодействие с семьями воспитанников, для создания равных условий образования  детей дошкольного возраста;</a:t>
            </a:r>
          </a:p>
          <a:p>
            <a:pPr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Сохранение психического здоровья воспитанников, мониторинг их развития, организацию развивающих занятий с детьми</a:t>
            </a:r>
          </a:p>
          <a:p>
            <a:pPr>
              <a:buFont typeface="Wingdings" pitchFamily="2" charset="2"/>
              <a:buChar char="Ø"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Предельная наполняемость групп определяется учредителем исходя из предельной наполняемости и гигиенического  норматива площади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Требования к развивающей  предметно-пространственной среде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ФГОС ДО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Предметно-пространственная среда обеспечивает  максимальную реализацию образовательного потенциала;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Материалы и оборудование должны обеспечивать: игровую, познавательную, исследовательскую и творческую активность всех категорий воспитанников, экспериментирование  с доступными детям материалами.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ФГТ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Предметно-развивающая среда включает: перечень принципов, требования к комплексному  оснащению воспитательно-образовательного процесса;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Детально прописаны требования  к играм, игрушкам, дидактическому материалу, издательской продукции;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Требования к оснащению и оборудованию кабинетов и залов;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Требования к техническим средствам обучения.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Требования к кадровым условиям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ФГОС ДО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</a:rPr>
              <a:t>Организация должна быть укомплектована квалифицированными кадрами (в соответствии с Единым квалификационным справочником).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ФГТ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ДОУ должно быть укомплектовано квалифицированными кадрами – педагогическими, руководящими и иными, уровень квалификации должен соответствовать квалификационным характеристикам по соответствующей должности;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Повышение квалификации (в объеме не менее 72 часов), не реже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7281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532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Требования к результатам реализации ООП ДО</vt:lpstr>
      <vt:lpstr>Требования к условиям реализации программы</vt:lpstr>
      <vt:lpstr>Требования к психолого-педагогическим условиям</vt:lpstr>
      <vt:lpstr>Слайд 5</vt:lpstr>
      <vt:lpstr>Требования к развивающей  предметно-пространственной среде</vt:lpstr>
      <vt:lpstr>Требования к кадровым условиям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iComp</dc:creator>
  <cp:lastModifiedBy>iComp</cp:lastModifiedBy>
  <cp:revision>109</cp:revision>
  <dcterms:created xsi:type="dcterms:W3CDTF">2013-10-01T09:38:29Z</dcterms:created>
  <dcterms:modified xsi:type="dcterms:W3CDTF">2013-10-21T09:21:27Z</dcterms:modified>
</cp:coreProperties>
</file>