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60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5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5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5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2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9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8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F157C-BAC1-4080-BD66-1F4B5B833606}" type="datetimeFigureOut">
              <a:rPr lang="ru-RU" smtClean="0"/>
              <a:t>29.01.2015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1905-684A-4773-BA23-1DCAC5F8F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9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Ягоды</a:t>
            </a:r>
            <a:endParaRPr lang="ru-RU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для детей </a:t>
            </a:r>
            <a:r>
              <a:rPr lang="ru-RU" dirty="0" smtClean="0"/>
              <a:t>первой младшей группы </a:t>
            </a:r>
          </a:p>
          <a:p>
            <a:r>
              <a:rPr lang="ru-RU" dirty="0" smtClean="0"/>
              <a:t>ГБДОУ 124 Невского района Санкт-Петербурга</a:t>
            </a:r>
          </a:p>
          <a:p>
            <a:r>
              <a:rPr lang="ru-RU" smtClean="0"/>
              <a:t>Воспитатель Полякова В.С.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0"/>
            <a:ext cx="4146997" cy="2341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02" y="3214352"/>
            <a:ext cx="3402130" cy="3402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06" y="20638"/>
            <a:ext cx="3960694" cy="22227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0" y="3463821"/>
            <a:ext cx="2714659" cy="3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89826" cy="995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9587"/>
            <a:ext cx="10359452" cy="554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дерево в цвету?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Фрукт, не фрукт, а диво!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Вам, детишки, подскажу -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Созревает слива.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07" y="2097530"/>
            <a:ext cx="5777069" cy="4400836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3" y="3529013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7892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149590" cy="294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659568"/>
            <a:ext cx="10584305" cy="5517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спечем большой пирог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яблочной начинкой,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Яблочный в стакане сок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Сыты мы 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Иринкой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11" y="1605353"/>
            <a:ext cx="3916493" cy="4450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3" y="3529013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8567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</a:t>
            </a:r>
            <a:r>
              <a:rPr lang="ru-RU" b="1" dirty="0" smtClean="0"/>
              <a:t>тихотворение Ирмы </a:t>
            </a:r>
            <a:r>
              <a:rPr lang="ru-RU" b="1" dirty="0" err="1" smtClean="0"/>
              <a:t>Финк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3" y="1858780"/>
            <a:ext cx="4002953" cy="3946174"/>
          </a:xfrm>
          <a:effectLst>
            <a:softEdge rad="330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92" y="2031180"/>
            <a:ext cx="4668446" cy="36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56292" cy="30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9370"/>
            <a:ext cx="10515600" cy="521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размеров и цветов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Ягоды и фрукты.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 их на десять ртов,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Запасай продукты.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17" y="1903281"/>
            <a:ext cx="5512983" cy="440861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72237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1184" cy="3993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553" y="959370"/>
            <a:ext cx="10862247" cy="52175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 чудесный – ананас,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большой, к тому же.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скушать его враз,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не нужен ужин.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34" y="1690688"/>
            <a:ext cx="5715000" cy="4762500"/>
          </a:xfrm>
          <a:prstGeom prst="rect">
            <a:avLst/>
          </a:prstGeom>
          <a:effectLst>
            <a:outerShdw blurRad="622300" dist="76200" dir="5400000" sx="60000" sy="60000" algn="ctr" rotWithShape="0">
              <a:srgbClr val="000000">
                <a:alpha val="31000"/>
              </a:srgbClr>
            </a:outerShdw>
            <a:softEdge rad="3048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" y="3325553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3187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69708" cy="32442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79292"/>
            <a:ext cx="10584305" cy="509767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2000">
                <a:schemeClr val="accent1">
                  <a:lumMod val="45000"/>
                  <a:lumOff val="55000"/>
                </a:schemeClr>
              </a:gs>
              <a:gs pos="54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Гроздьями гордится сад,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Изогнулись ветки.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созреет виноград,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Приходите, детки!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16" y="2250168"/>
            <a:ext cx="5266544" cy="3502252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" y="3805238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4932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56" y="335145"/>
            <a:ext cx="7834859" cy="1745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4479"/>
            <a:ext cx="10464384" cy="538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варенье, и компот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созревшей вишни,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сок измазал рот -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вопросы лишни.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70" y="2029927"/>
            <a:ext cx="4649449" cy="3942733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" y="3805238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30316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9192" y="365126"/>
            <a:ext cx="10124607" cy="3094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4479"/>
            <a:ext cx="10515599" cy="5382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Ароматна и сладка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Желтенькая груша.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Съела три, теперь сыта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Ксюша.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27" y="2209151"/>
            <a:ext cx="5748728" cy="382701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" y="3805238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0703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95938" cy="1595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4302"/>
            <a:ext cx="10344462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 щекочет аромат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Ягоды клубники.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Согревают вешний сад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блики.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50" y="1825625"/>
            <a:ext cx="6123086" cy="4351338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" y="3805238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5007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99885" cy="14454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469"/>
            <a:ext cx="10449393" cy="5367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Желтый, солнечный лимон,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полезен с чаем,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без чая кислый он -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 это знаем.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012" y="2150698"/>
            <a:ext cx="6656258" cy="4160161"/>
          </a:xfrm>
          <a:prstGeom prst="rect">
            <a:avLst/>
          </a:prstGeom>
          <a:effectLst>
            <a:softEdge rad="5842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93216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9799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80161" cy="18951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636"/>
            <a:ext cx="10269511" cy="5622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Соком спелым налилась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Ягода малина,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ней с лукошком пробралась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Славная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девчина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76" y="1587042"/>
            <a:ext cx="5203826" cy="509107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3" y="3529013"/>
            <a:ext cx="2686050" cy="2647950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7626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</Words>
  <Application>Microsoft Office PowerPoint</Application>
  <PresentationFormat>Широкоэкранный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 Фрукты и Ягоды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Стихотворение Ирмы Финк.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</dc:title>
  <dc:creator>Виктория</dc:creator>
  <cp:lastModifiedBy>Виктория</cp:lastModifiedBy>
  <cp:revision>7</cp:revision>
  <dcterms:created xsi:type="dcterms:W3CDTF">2015-01-29T16:18:11Z</dcterms:created>
  <dcterms:modified xsi:type="dcterms:W3CDTF">2015-01-29T18:39:07Z</dcterms:modified>
</cp:coreProperties>
</file>