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F78-E826-4B9D-8660-DC6B3144F038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C851-46BA-4ED7-84BC-FF7324438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F78-E826-4B9D-8660-DC6B3144F038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C851-46BA-4ED7-84BC-FF7324438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F78-E826-4B9D-8660-DC6B3144F038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C851-46BA-4ED7-84BC-FF7324438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F78-E826-4B9D-8660-DC6B3144F038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C851-46BA-4ED7-84BC-FF7324438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F78-E826-4B9D-8660-DC6B3144F038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C851-46BA-4ED7-84BC-FF7324438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F78-E826-4B9D-8660-DC6B3144F038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C851-46BA-4ED7-84BC-FF7324438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F78-E826-4B9D-8660-DC6B3144F038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C851-46BA-4ED7-84BC-FF7324438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F78-E826-4B9D-8660-DC6B3144F038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C851-46BA-4ED7-84BC-FF7324438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F78-E826-4B9D-8660-DC6B3144F038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C851-46BA-4ED7-84BC-FF7324438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F78-E826-4B9D-8660-DC6B3144F038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C851-46BA-4ED7-84BC-FF7324438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7F78-E826-4B9D-8660-DC6B3144F038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7C851-46BA-4ED7-84BC-FF7324438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C7F78-E826-4B9D-8660-DC6B3144F038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7C851-46BA-4ED7-84BC-FF7324438C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1</cp:revision>
  <dcterms:created xsi:type="dcterms:W3CDTF">2014-10-09T16:44:44Z</dcterms:created>
  <dcterms:modified xsi:type="dcterms:W3CDTF">2014-10-09T16:50:52Z</dcterms:modified>
</cp:coreProperties>
</file>