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84" r:id="rId4"/>
    <p:sldId id="263" r:id="rId5"/>
    <p:sldId id="264" r:id="rId6"/>
    <p:sldId id="265" r:id="rId7"/>
    <p:sldId id="286" r:id="rId8"/>
    <p:sldId id="287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11\Desktop\Новая папка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6800"/>
            <a:ext cx="4876800" cy="3875253"/>
          </a:xfrm>
          <a:prstGeom prst="rect">
            <a:avLst/>
          </a:prstGeom>
          <a:noFill/>
        </p:spPr>
      </p:pic>
      <p:pic>
        <p:nvPicPr>
          <p:cNvPr id="1027" name="Picture 3" descr="C:\Users\111\Desktop\Новая папка\1290439806_f_167497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757738" cy="356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11\Desktop\Новая папка\burij+medved+medvedi+medved+zhivotnie+3978477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382000" cy="556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Новая папка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513512" cy="569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Новая папка\evrop_e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2209800"/>
            <a:ext cx="6502400" cy="4337050"/>
          </a:xfrm>
          <a:prstGeom prst="rect">
            <a:avLst/>
          </a:prstGeom>
          <a:noFill/>
        </p:spPr>
      </p:pic>
      <p:pic>
        <p:nvPicPr>
          <p:cNvPr id="3075" name="Picture 3" descr="C:\Users\111\Desktop\Новая папка\34117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066801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00901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\Desktop\Новая папка\12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Новая папка\93299136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305800" cy="5553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Новая папк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Новая папка\wolf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582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Новая пап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965226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</cp:lastModifiedBy>
  <cp:revision>34</cp:revision>
  <dcterms:created xsi:type="dcterms:W3CDTF">2014-11-04T10:14:24Z</dcterms:created>
  <dcterms:modified xsi:type="dcterms:W3CDTF">2015-01-17T15:02:33Z</dcterms:modified>
</cp:coreProperties>
</file>