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8" r:id="rId3"/>
    <p:sldId id="279" r:id="rId4"/>
    <p:sldId id="280" r:id="rId5"/>
    <p:sldId id="274" r:id="rId6"/>
    <p:sldId id="281" r:id="rId7"/>
    <p:sldId id="272" r:id="rId8"/>
    <p:sldId id="282" r:id="rId9"/>
    <p:sldId id="275" r:id="rId10"/>
    <p:sldId id="283" r:id="rId11"/>
    <p:sldId id="284" r:id="rId12"/>
    <p:sldId id="276" r:id="rId13"/>
    <p:sldId id="277" r:id="rId14"/>
    <p:sldId id="285" r:id="rId15"/>
    <p:sldId id="286" r:id="rId16"/>
    <p:sldId id="287" r:id="rId17"/>
    <p:sldId id="288" r:id="rId18"/>
    <p:sldId id="264" r:id="rId19"/>
    <p:sldId id="269" r:id="rId20"/>
    <p:sldId id="270" r:id="rId21"/>
    <p:sldId id="268" r:id="rId22"/>
    <p:sldId id="267" r:id="rId23"/>
    <p:sldId id="256" r:id="rId24"/>
    <p:sldId id="257" r:id="rId25"/>
    <p:sldId id="258" r:id="rId26"/>
    <p:sldId id="259" r:id="rId27"/>
    <p:sldId id="260" r:id="rId28"/>
    <p:sldId id="261" r:id="rId29"/>
    <p:sldId id="26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585-56A4-4651-A187-842A834C9638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A39-C485-46C1-BFF0-7821FB526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0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585-56A4-4651-A187-842A834C9638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A39-C485-46C1-BFF0-7821FB526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0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585-56A4-4651-A187-842A834C9638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A39-C485-46C1-BFF0-7821FB526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42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585-56A4-4651-A187-842A834C9638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A39-C485-46C1-BFF0-7821FB526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02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585-56A4-4651-A187-842A834C9638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A39-C485-46C1-BFF0-7821FB526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585-56A4-4651-A187-842A834C9638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A39-C485-46C1-BFF0-7821FB526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1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585-56A4-4651-A187-842A834C9638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A39-C485-46C1-BFF0-7821FB526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9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585-56A4-4651-A187-842A834C9638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A39-C485-46C1-BFF0-7821FB526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22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585-56A4-4651-A187-842A834C9638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A39-C485-46C1-BFF0-7821FB526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19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585-56A4-4651-A187-842A834C9638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A39-C485-46C1-BFF0-7821FB526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9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585-56A4-4651-A187-842A834C9638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3A39-C485-46C1-BFF0-7821FB526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2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7D585-56A4-4651-A187-842A834C9638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53A39-C485-46C1-BFF0-7821FB526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7350" y="152400"/>
            <a:ext cx="9372600" cy="6477000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32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  1 Определение объектов на картине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 учить детей определять объекты, изображенные на картине, и схематизировать их;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 учить детей запоминать эмблему этапа и озвучивать пра­вило: «Смотрю на картину и называю объекты»;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 активизировать словарь дошкольников в соответствии с сюжетом картины (называние объектов и их частей).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определения состава картины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Перечисли объекты, изображенные на картине.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Схематически изобрази их на листе бумаги.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Сгруппируй по какому-либо признаку.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Озвучь правило этого этапа: «Смотрю на картину и назы­ваю объекты». Покажи его эмблему.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957636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3350"/>
            <a:ext cx="10610850" cy="6724650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/>
              <a:t>Этап 4 Представление возможных ощущений с помощью разных органов чувств</a:t>
            </a:r>
            <a:endParaRPr lang="ru-RU" dirty="0"/>
          </a:p>
          <a:p>
            <a:r>
              <a:rPr lang="ru-RU" i="1" dirty="0"/>
              <a:t>Цели:</a:t>
            </a:r>
            <a:endParaRPr lang="ru-RU" dirty="0"/>
          </a:p>
          <a:p>
            <a:r>
              <a:rPr lang="ru-RU" dirty="0"/>
              <a:t>—  учить детей на основе восприятия объекта представлять возможные ощущения через разные органы чувств (слух, обоняние, осязание);</a:t>
            </a:r>
          </a:p>
          <a:p>
            <a:r>
              <a:rPr lang="ru-RU" dirty="0"/>
              <a:t>—  учить детей находить эмблемы этапа и озвучивать правило: «Я смотрю на предмет и представляю, чем он может пах­нуть, какие издает звуки и какой он на ощупь»;</a:t>
            </a:r>
          </a:p>
          <a:p>
            <a:r>
              <a:rPr lang="ru-RU" dirty="0"/>
              <a:t>—  активизировать в речи слова, характеризующие звуки, за­пахи и тактильные ощущения.</a:t>
            </a:r>
          </a:p>
          <a:p>
            <a:r>
              <a:rPr lang="ru-RU" b="1" dirty="0" smtClean="0"/>
              <a:t>Алгоритм </a:t>
            </a:r>
            <a:r>
              <a:rPr lang="ru-RU" b="1" dirty="0"/>
              <a:t>мыслительных действий</a:t>
            </a:r>
            <a:endParaRPr lang="ru-RU" dirty="0"/>
          </a:p>
          <a:p>
            <a:r>
              <a:rPr lang="ru-RU" b="1" dirty="0"/>
              <a:t>1.   </a:t>
            </a:r>
            <a:r>
              <a:rPr lang="ru-RU" dirty="0"/>
              <a:t>Посмотри на картину, «войди в нее».</a:t>
            </a:r>
          </a:p>
          <a:p>
            <a:r>
              <a:rPr lang="ru-RU" dirty="0"/>
              <a:t>2.   Выбери орган чувств, который поможет тебе «путешество­вать» по картине.</a:t>
            </a:r>
          </a:p>
          <a:p>
            <a:r>
              <a:rPr lang="ru-RU" dirty="0"/>
              <a:t>3.   Опиши свои ощущения.</a:t>
            </a:r>
          </a:p>
          <a:p>
            <a:r>
              <a:rPr lang="ru-RU" dirty="0"/>
              <a:t>4.   Произнеси правило этого этапа: «Я смотрю на объект и пред­ставляю, чем он может пахнуть, какие издает звуки и какой он на ощупь».</a:t>
            </a:r>
          </a:p>
          <a:p>
            <a:r>
              <a:rPr lang="ru-RU" dirty="0"/>
              <a:t>5.   Найди эмблемы этого этапа.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00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0700" y="1295400"/>
            <a:ext cx="9182100" cy="5029200"/>
          </a:xfrm>
        </p:spPr>
        <p:txBody>
          <a:bodyPr/>
          <a:lstStyle/>
          <a:p>
            <a:r>
              <a:rPr lang="ru-RU" b="1" u="sng" dirty="0"/>
              <a:t>Этап 5 Составление рифмованных текстов по мотивам содержания картины</a:t>
            </a:r>
            <a:endParaRPr lang="ru-RU" dirty="0"/>
          </a:p>
          <a:p>
            <a:r>
              <a:rPr lang="ru-RU" i="1" dirty="0"/>
              <a:t>Цели:</a:t>
            </a:r>
            <a:endParaRPr lang="ru-RU" dirty="0"/>
          </a:p>
          <a:p>
            <a:r>
              <a:rPr lang="ru-RU" i="1" dirty="0"/>
              <a:t>—  </a:t>
            </a:r>
            <a:r>
              <a:rPr lang="ru-RU" dirty="0"/>
              <a:t>учить детей подбирать рифмы к названиям объектов на кар­тине и составлять с ними рифмованные тексты;</a:t>
            </a:r>
          </a:p>
          <a:p>
            <a:r>
              <a:rPr lang="ru-RU" dirty="0"/>
              <a:t>—  активизировать речь с помощью рифмующихся слов;</a:t>
            </a:r>
          </a:p>
          <a:p>
            <a:r>
              <a:rPr lang="ru-RU" dirty="0"/>
              <a:t>—  учить детей находить эмблему этапа и озвучивать правило: «Я называю предмет и составляю с его названием риф­мовку».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9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39463"/>
              </p:ext>
            </p:extLst>
          </p:nvPr>
        </p:nvGraphicFramePr>
        <p:xfrm>
          <a:off x="1085850" y="1181100"/>
          <a:ext cx="10267950" cy="5467350"/>
        </p:xfrm>
        <a:graphic>
          <a:graphicData uri="http://schemas.openxmlformats.org/drawingml/2006/table">
            <a:tbl>
              <a:tblPr/>
              <a:tblGrid>
                <a:gridCol w="5149560"/>
                <a:gridCol w="5118390"/>
              </a:tblGrid>
              <a:tr h="517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7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Подбери рифмующиеся слова к предметам на картине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Мячик — зайчик; бантик — фантик; девочка — припевочка; палочка — помогалочка и т.д.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3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пары слов составь две строчки так, чтобы каждая строчка заканчивалась рифмующимся словом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Жила-была девочка,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была она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припевочка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голове у нее бантик — Он похож на фантик.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49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Теперь составь стишок из этих четырех строчек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Жила-была девочка, И была она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припевочка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На голове у нее бантик — Он похож на фантик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883502" y="310634"/>
            <a:ext cx="7634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составления рифмованных текстов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5104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895766"/>
              </p:ext>
            </p:extLst>
          </p:nvPr>
        </p:nvGraphicFramePr>
        <p:xfrm>
          <a:off x="1219200" y="323850"/>
          <a:ext cx="9677400" cy="6134099"/>
        </p:xfrm>
        <a:graphic>
          <a:graphicData uri="http://schemas.openxmlformats.org/drawingml/2006/table">
            <a:tbl>
              <a:tblPr/>
              <a:tblGrid>
                <a:gridCol w="4853388"/>
                <a:gridCol w="4824012"/>
              </a:tblGrid>
              <a:tr h="3816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Добавь о девочке пятую строчку (можно без рифмы) по содер­жанию картины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Жила-была девочка,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была она припевочка;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голове у нее бантик —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 похож на фантик.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Она веселилась и не знала пока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своей неприятности.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9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Выразительно прочти стишок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77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Произнеси правило этого этапа и найди его эмблему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называю предмет и составляю про него рифмовку (стишок)»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29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9550"/>
            <a:ext cx="10515600" cy="6324600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/>
              <a:t>Этап 6 Определение местонахождения объектов на картине</a:t>
            </a:r>
            <a:endParaRPr lang="ru-RU" dirty="0"/>
          </a:p>
          <a:p>
            <a:r>
              <a:rPr lang="ru-RU" i="1" dirty="0"/>
              <a:t>Цели:</a:t>
            </a:r>
            <a:endParaRPr lang="ru-RU" dirty="0"/>
          </a:p>
          <a:p>
            <a:r>
              <a:rPr lang="ru-RU" dirty="0"/>
              <a:t>—  учить детей пространственной ориентировке на картине;</a:t>
            </a:r>
          </a:p>
          <a:p>
            <a:r>
              <a:rPr lang="ru-RU" dirty="0"/>
              <a:t>—  активизировать в речи слова, обозначающие пространствен­ные понятия (наречия);</a:t>
            </a:r>
          </a:p>
          <a:p>
            <a:r>
              <a:rPr lang="ru-RU" dirty="0"/>
              <a:t>—  учить детей находить эмблему этапа и озвучивать правило: «У каждого объекта есть свое место на картине».</a:t>
            </a:r>
          </a:p>
          <a:p>
            <a:r>
              <a:rPr lang="ru-RU" b="1" dirty="0" smtClean="0"/>
              <a:t>Алгоритм </a:t>
            </a:r>
            <a:r>
              <a:rPr lang="ru-RU" b="1" dirty="0"/>
              <a:t>мыслительных действий</a:t>
            </a:r>
            <a:endParaRPr lang="ru-RU" dirty="0"/>
          </a:p>
          <a:p>
            <a:r>
              <a:rPr lang="ru-RU" b="1" dirty="0"/>
              <a:t>1.   </a:t>
            </a:r>
            <a:r>
              <a:rPr lang="ru-RU" dirty="0"/>
              <a:t>Выбери предмет. Определи, где он находится на кар­тине.</a:t>
            </a:r>
          </a:p>
          <a:p>
            <a:r>
              <a:rPr lang="ru-RU" dirty="0"/>
              <a:t>2.   Опиши, как расположены другие предметы по отношению к нему:</a:t>
            </a:r>
          </a:p>
          <a:p>
            <a:r>
              <a:rPr lang="ru-RU" dirty="0"/>
              <a:t>а) как это видит тот, кто рассматривает картину;</a:t>
            </a:r>
          </a:p>
          <a:p>
            <a:r>
              <a:rPr lang="ru-RU" dirty="0"/>
              <a:t>б) с позиции выбранного предмета.</a:t>
            </a:r>
          </a:p>
          <a:p>
            <a:r>
              <a:rPr lang="ru-RU" dirty="0"/>
              <a:t>3.   Произнеси правило этого этапа: «У каждого объекта есть свое место на картине».</a:t>
            </a:r>
          </a:p>
          <a:p>
            <a:r>
              <a:rPr lang="ru-RU" dirty="0"/>
              <a:t>4.   Найди эмблему 6-го этапа.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04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/>
              <a:t>Этап 7 Составление речевых зарисовок с использованием разных точек зрения</a:t>
            </a:r>
            <a:endParaRPr lang="ru-RU" dirty="0"/>
          </a:p>
          <a:p>
            <a:r>
              <a:rPr lang="ru-RU" i="1" dirty="0"/>
              <a:t>Цели:</a:t>
            </a:r>
            <a:endParaRPr lang="ru-RU" dirty="0"/>
          </a:p>
          <a:p>
            <a:r>
              <a:rPr lang="ru-RU" i="1" dirty="0"/>
              <a:t>—  </a:t>
            </a:r>
            <a:r>
              <a:rPr lang="ru-RU" dirty="0"/>
              <a:t>упражнять детей в умении перевоплощаться в объект на картине, изменять свое настроение во времени;</a:t>
            </a:r>
          </a:p>
          <a:p>
            <a:r>
              <a:rPr lang="ru-RU" dirty="0"/>
              <a:t>—  учить составлять речевую зарисовку от имени какого-либо объекта на картине;   •</a:t>
            </a:r>
          </a:p>
          <a:p>
            <a:r>
              <a:rPr lang="ru-RU" dirty="0"/>
              <a:t>—  учить узнавать эмблемы этапа и озвучивать правило: «Я пре­вращаюсь в объект на картине и у меня... характер» (опреде­ление вставляется по смыслу);</a:t>
            </a:r>
          </a:p>
          <a:p>
            <a:r>
              <a:rPr lang="ru-RU" dirty="0"/>
              <a:t>—  активизировать в речи слова, обозначающие свойства харак­тера объекта.</a:t>
            </a:r>
          </a:p>
          <a:p>
            <a:r>
              <a:rPr lang="ru-RU" b="1" dirty="0" smtClean="0"/>
              <a:t>Алгоритм </a:t>
            </a:r>
            <a:r>
              <a:rPr lang="ru-RU" b="1" dirty="0"/>
              <a:t>мыслительных действий</a:t>
            </a:r>
            <a:endParaRPr lang="ru-RU" dirty="0"/>
          </a:p>
          <a:p>
            <a:r>
              <a:rPr lang="ru-RU" dirty="0"/>
              <a:t>1.   Выбери героя на картине.</a:t>
            </a:r>
          </a:p>
          <a:p>
            <a:r>
              <a:rPr lang="ru-RU" dirty="0"/>
              <a:t>2.   Определи его настроение или свойства характера.</a:t>
            </a:r>
          </a:p>
          <a:p>
            <a:r>
              <a:rPr lang="ru-RU" dirty="0"/>
              <a:t>3.   «Войди» в образ героя (представь себя им).</a:t>
            </a:r>
          </a:p>
          <a:p>
            <a:r>
              <a:rPr lang="ru-RU" dirty="0"/>
              <a:t>4.   Опиши, как воспринимает выбранный тобой герой то, что </a:t>
            </a:r>
            <a:r>
              <a:rPr lang="ru-RU" i="1" dirty="0"/>
              <a:t>, </a:t>
            </a:r>
            <a:r>
              <a:rPr lang="ru-RU" dirty="0"/>
              <a:t>изображено на картине.</a:t>
            </a:r>
          </a:p>
          <a:p>
            <a:r>
              <a:rPr lang="ru-RU" dirty="0"/>
              <a:t>5.   Скажи правило этого этапа: «Я превращаюсь в героя, изобра­женного на картине, и у меня ... характер».</a:t>
            </a:r>
          </a:p>
          <a:p>
            <a:r>
              <a:rPr lang="ru-RU" dirty="0"/>
              <a:t>6.   Покажи эмблему этапа.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977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/>
              <a:t>Этап 8 Описание объекта с изменением его характеристики во времени</a:t>
            </a:r>
            <a:endParaRPr lang="ru-RU" dirty="0"/>
          </a:p>
          <a:p>
            <a:r>
              <a:rPr lang="ru-RU" i="1" dirty="0"/>
              <a:t>Цели:</a:t>
            </a:r>
            <a:endParaRPr lang="ru-RU" dirty="0"/>
          </a:p>
          <a:p>
            <a:r>
              <a:rPr lang="ru-RU" dirty="0"/>
              <a:t>—  учить составлять речевые зарисовки об изменении объекта во времени;</a:t>
            </a:r>
          </a:p>
          <a:p>
            <a:r>
              <a:rPr lang="ru-RU" dirty="0"/>
              <a:t>—  учить детей показывать эмблему этапа и озвучивать пра­вило: «Я выбираю объект и представляю, что было с ним раньше и что будет с ним потом»;</a:t>
            </a:r>
          </a:p>
          <a:p>
            <a:r>
              <a:rPr lang="ru-RU" dirty="0"/>
              <a:t>—  активизировать словарь детей с использованием речевых обо­ротов, характеризующих временные отрезки </a:t>
            </a:r>
            <a:r>
              <a:rPr lang="ru-RU" i="1" dirty="0"/>
              <a:t>(было - будет; утро — вечер; весна </a:t>
            </a:r>
            <a:r>
              <a:rPr lang="ru-RU" dirty="0"/>
              <a:t>- </a:t>
            </a:r>
            <a:r>
              <a:rPr lang="ru-RU" i="1" dirty="0" err="1"/>
              <a:t>осень;раньше</a:t>
            </a:r>
            <a:r>
              <a:rPr lang="ru-RU" i="1" dirty="0"/>
              <a:t> </a:t>
            </a:r>
            <a:r>
              <a:rPr lang="ru-RU" dirty="0"/>
              <a:t>- </a:t>
            </a:r>
            <a:r>
              <a:rPr lang="ru-RU" i="1" dirty="0"/>
              <a:t>позже; до того </a:t>
            </a:r>
            <a:r>
              <a:rPr lang="ru-RU" dirty="0"/>
              <a:t>— </a:t>
            </a:r>
            <a:r>
              <a:rPr lang="ru-RU" i="1" dirty="0"/>
              <a:t>после того...).</a:t>
            </a:r>
            <a:endParaRPr lang="ru-RU" dirty="0"/>
          </a:p>
          <a:p>
            <a:r>
              <a:rPr lang="ru-RU" b="1" dirty="0" smtClean="0"/>
              <a:t>Алгоритм </a:t>
            </a:r>
            <a:r>
              <a:rPr lang="ru-RU" b="1" dirty="0"/>
              <a:t>мыслительных действий</a:t>
            </a:r>
            <a:endParaRPr lang="ru-RU" dirty="0"/>
          </a:p>
          <a:p>
            <a:r>
              <a:rPr lang="ru-RU" b="1" dirty="0"/>
              <a:t>1.   </a:t>
            </a:r>
            <a:r>
              <a:rPr lang="ru-RU" dirty="0"/>
              <a:t>Выбери объект, определи его состояние в настоящее время.</a:t>
            </a:r>
          </a:p>
          <a:p>
            <a:r>
              <a:rPr lang="ru-RU" dirty="0"/>
              <a:t>2.   Представь прошлое (будущее) объекта с учетом изменения его признаков, действий.</a:t>
            </a:r>
          </a:p>
          <a:p>
            <a:r>
              <a:rPr lang="ru-RU" dirty="0"/>
              <a:t>3.   Составь речевую зарисовку о прошлом (будущем) объекта.</a:t>
            </a:r>
          </a:p>
          <a:p>
            <a:r>
              <a:rPr lang="ru-RU" dirty="0"/>
              <a:t>4.   Произнеси правило этого этапа: «Я выбираю объект и пред­ставляю, что было с ним раньше и что будет с ним </a:t>
            </a:r>
            <a:r>
              <a:rPr lang="ru-RU" dirty="0" err="1"/>
              <a:t>потрм</a:t>
            </a:r>
            <a:r>
              <a:rPr lang="ru-RU" dirty="0"/>
              <a:t>».</a:t>
            </a:r>
          </a:p>
          <a:p>
            <a:r>
              <a:rPr lang="ru-RU" dirty="0"/>
              <a:t>5.   Найди эмблему этапа.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58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/>
              <a:t>Этап 9 Понятие о смысловых характеристиках картины</a:t>
            </a:r>
            <a:endParaRPr lang="ru-RU" dirty="0"/>
          </a:p>
          <a:p>
            <a:r>
              <a:rPr lang="ru-RU" i="1" dirty="0"/>
              <a:t>Цели:</a:t>
            </a:r>
            <a:endParaRPr lang="ru-RU" dirty="0"/>
          </a:p>
          <a:p>
            <a:r>
              <a:rPr lang="ru-RU" i="1" dirty="0"/>
              <a:t>—  </a:t>
            </a:r>
            <a:r>
              <a:rPr lang="ru-RU" dirty="0"/>
              <a:t>учить детей находить и объяснять смысловое содержание картины;</a:t>
            </a:r>
          </a:p>
          <a:p>
            <a:r>
              <a:rPr lang="ru-RU" dirty="0"/>
              <a:t>—  учить детей составлять речевые зарисовки по типу рассуж­дений;</a:t>
            </a:r>
          </a:p>
          <a:p>
            <a:r>
              <a:rPr lang="ru-RU" dirty="0"/>
              <a:t>—  активизировать в речи слова, обозначающие смысл сюжета картины;</a:t>
            </a:r>
          </a:p>
          <a:p>
            <a:r>
              <a:rPr lang="ru-RU" dirty="0"/>
              <a:t>—  учить детей узнавать эмблему этапа и озвучивать правило: «У каждой картины есть мудрость, правило жизни или глав­ный смысл».</a:t>
            </a:r>
          </a:p>
          <a:p>
            <a:r>
              <a:rPr lang="ru-RU" b="1" dirty="0" smtClean="0"/>
              <a:t>Алгоритм </a:t>
            </a:r>
            <a:r>
              <a:rPr lang="ru-RU" b="1" dirty="0"/>
              <a:t>мыслительных действий</a:t>
            </a:r>
            <a:endParaRPr lang="ru-RU" dirty="0"/>
          </a:p>
          <a:p>
            <a:r>
              <a:rPr lang="ru-RU" dirty="0"/>
              <a:t>1.   Возьми несколько лепестков «Ромашки мудрости» и про­слушай текст пословиц и поговорок о них. (Текст читает педагог.)</a:t>
            </a:r>
          </a:p>
          <a:p>
            <a:r>
              <a:rPr lang="ru-RU" dirty="0"/>
              <a:t>2.   Рассмотри сюжет картины. Как связаны с ней каждая посло­вица или поговорка.</a:t>
            </a:r>
          </a:p>
          <a:p>
            <a:r>
              <a:rPr lang="ru-RU" dirty="0"/>
              <a:t>3.   Объясни, почему та или иная пословица подходит или не подходит для названия картины.</a:t>
            </a:r>
          </a:p>
          <a:p>
            <a:r>
              <a:rPr lang="ru-RU" dirty="0"/>
              <a:t>4.   Произнеси правило этого этапа: «У каждой картины есть мудрость, правило жизни или главный смысл».</a:t>
            </a:r>
          </a:p>
          <a:p>
            <a:r>
              <a:rPr lang="ru-RU" dirty="0"/>
              <a:t>5.   Найди эмблему этапа.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136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trizminsk.org/i/2/232016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4" y="0"/>
            <a:ext cx="783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403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istergid.ru/image/upload/2011-08-07/330026694634_19-apr.-26-21.08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0"/>
            <a:ext cx="5773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78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750" y="0"/>
            <a:ext cx="10248900" cy="65341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 2</a:t>
            </a:r>
            <a:r>
              <a:rPr lang="ru-RU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Установление взаимосвязей между объектами</a:t>
            </a:r>
            <a:r>
              <a:rPr lang="ru-RU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картине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 учить детей находить взаимосвязи объектов, изображенных на картине;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 учить объяснять связи между объектами и обозначать их стрелками;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 учить запоминать эмблему этапа и озвучивать правило: «Один объект связан с другим»;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 активизировать словарь дошкольников в соответствии с сюжетом картины (называние действий и взаимодействий объектов).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установления взаимосвязей между объектами на картине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Выдели два объекта на картине.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Объясни, почему они между собой связаны.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Объедини названные объекты стрелками.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Озвучь правила этого этапа: «Все объекты между собой свя­заны», «Один объект связан с другим, потому что...» и т.д. Покажи эмблему 2-го этапа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727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labirint.ru/images/comments_pic/1050/02labp66f12925194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0"/>
            <a:ext cx="860583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199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rud.exdat.com/pars_docs/tw_refs/629/628274/628274_html_m5d0d4b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77" y="0"/>
            <a:ext cx="915892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454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logopsi.ucoz.com/_ph/9/7738878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94" y="0"/>
            <a:ext cx="863790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616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barnaul-altai.ru/news/citynews/photo/image00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4" y="0"/>
            <a:ext cx="701992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44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5.nnm.ru/f/2/7/0/4/b27e32d67b692f973510f746f5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7" y="-57150"/>
            <a:ext cx="5199063" cy="691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370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p12.nevsepic.com.ua/74/1352841615-0164610-www.nevsepic.com.u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0"/>
            <a:ext cx="5338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066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p12.nevsepic.com.ua/74/1352841616-0177549-www.nevsepic.com.u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0"/>
            <a:ext cx="534352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162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p12.nevsepic.com.ua/74/1352841616-home-again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7" y="0"/>
            <a:ext cx="54276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597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2.nnm.ru/f/1/9/0/e/40bb600c6992394c7f11597a8b3_pre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4" y="0"/>
            <a:ext cx="4638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9571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za-cccp.narod.ru/cccp/jiv/za-cccp.narod.ru_v1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0"/>
            <a:ext cx="7658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714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1450"/>
            <a:ext cx="10515600" cy="64389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u="sng" dirty="0"/>
              <a:t>Этап 3 Составление сравнений, загадок и метафор по картине</a:t>
            </a:r>
            <a:endParaRPr lang="ru-RU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 учить детей составлять сравнения, загадки или метафоры по моделям;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 учить узнавать эмблему этапа и озвучивать правило: «Я смотрю на предмет, изображенный на картине, и могу сравнить его признаки с признаками других предметов»;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 активизация словаря дошкольников по сюжету картины (проговаривание прилагательных).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72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Алгоритм составления </a:t>
            </a:r>
            <a:r>
              <a:rPr lang="ru-RU" b="1" dirty="0" smtClean="0"/>
              <a:t>сравнений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7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216110"/>
              </p:ext>
            </p:extLst>
          </p:nvPr>
        </p:nvGraphicFramePr>
        <p:xfrm>
          <a:off x="1714497" y="952501"/>
          <a:ext cx="8782052" cy="5549141"/>
        </p:xfrm>
        <a:graphic>
          <a:graphicData uri="http://schemas.openxmlformats.org/drawingml/2006/table">
            <a:tbl>
              <a:tblPr/>
              <a:tblGrid>
                <a:gridCol w="4391026"/>
                <a:gridCol w="4391026"/>
              </a:tblGrid>
              <a:tr h="515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9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Выбери предмет, изображен­ный на картине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Мяч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9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ты можешь сказать, напри­мер, о его форме?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форме мяч — круглый. Это его признак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62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ее предметы, круглые по форме, ты знаешь?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Круглые по форме колесо, солнце, Колобок... И т.д.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2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Составь словосочетание: «Мяч по форме похож на...»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Мяч по форме похож на Колобок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0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Произнеси правило этого этапа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смотрю на предмет и могу срав­нить его признаки с признаками других предметов»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2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Покажи эмблему 3-го этапа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67200" y="79802"/>
            <a:ext cx="411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составления сравнений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4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9550"/>
            <a:ext cx="10515600" cy="664845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Алгоритм составления загадок</a:t>
            </a:r>
            <a:endParaRPr lang="ru-RU" dirty="0"/>
          </a:p>
          <a:p>
            <a:r>
              <a:rPr lang="ru-RU" dirty="0"/>
              <a:t>Загадки составляются из трех сравнений одного объекта с дру­гими.</a:t>
            </a:r>
          </a:p>
          <a:p>
            <a:r>
              <a:rPr lang="ru-RU" dirty="0"/>
              <a:t>1.   Выбери предмет на картине и перечисли его особенности — признаки (цвет, форму, его части...).</a:t>
            </a:r>
          </a:p>
          <a:p>
            <a:r>
              <a:rPr lang="ru-RU" dirty="0"/>
              <a:t>2.   Выбери один из вопросов, по которому ты будешь состав­лять загадку</a:t>
            </a:r>
            <a:r>
              <a:rPr lang="ru-RU" baseline="30000" dirty="0"/>
              <a:t>1</a:t>
            </a:r>
            <a:r>
              <a:rPr lang="ru-RU" dirty="0"/>
              <a:t>:</a:t>
            </a:r>
          </a:p>
          <a:p>
            <a:r>
              <a:rPr lang="ru-RU" dirty="0"/>
              <a:t>— Какой предмет? Что такое же у других предметов?</a:t>
            </a:r>
          </a:p>
          <a:p>
            <a:r>
              <a:rPr lang="ru-RU" dirty="0"/>
              <a:t>— Что делает? Кто или что делает так же?</a:t>
            </a:r>
          </a:p>
          <a:p>
            <a:r>
              <a:rPr lang="ru-RU" dirty="0"/>
              <a:t>— На что это похоже? Чем отличается?</a:t>
            </a:r>
          </a:p>
          <a:p>
            <a:r>
              <a:rPr lang="ru-RU" dirty="0"/>
              <a:t>3. Перечисли предметы, похожие на выбранный тобой.</a:t>
            </a:r>
          </a:p>
          <a:p>
            <a:r>
              <a:rPr lang="ru-RU" dirty="0"/>
              <a:t>4. Найди в них общее.</a:t>
            </a:r>
          </a:p>
          <a:p>
            <a:r>
              <a:rPr lang="ru-RU" dirty="0"/>
              <a:t>5. Составь текст загадки с помощью слов: «как», «но не».</a:t>
            </a:r>
          </a:p>
          <a:p>
            <a:r>
              <a:rPr lang="ru-RU" dirty="0"/>
              <a:t>6. Произнеси правило этого этапа: «Я смотрю на объект и могу составить загадку». Покажи эмблему этапа.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25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111967"/>
              </p:ext>
            </p:extLst>
          </p:nvPr>
        </p:nvGraphicFramePr>
        <p:xfrm>
          <a:off x="2484782" y="801393"/>
          <a:ext cx="7176053" cy="1723145"/>
        </p:xfrm>
        <a:graphic>
          <a:graphicData uri="http://schemas.openxmlformats.org/drawingml/2006/table">
            <a:tbl>
              <a:tblPr/>
              <a:tblGrid>
                <a:gridCol w="3563361"/>
                <a:gridCol w="3612692"/>
              </a:tblGrid>
              <a:tr h="689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Какой предмет?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такое же?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4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158941"/>
              </p:ext>
            </p:extLst>
          </p:nvPr>
        </p:nvGraphicFramePr>
        <p:xfrm>
          <a:off x="2504661" y="3140764"/>
          <a:ext cx="7195931" cy="1226386"/>
        </p:xfrm>
        <a:graphic>
          <a:graphicData uri="http://schemas.openxmlformats.org/drawingml/2006/table">
            <a:tbl>
              <a:tblPr/>
              <a:tblGrid>
                <a:gridCol w="3570333"/>
                <a:gridCol w="3625598"/>
              </a:tblGrid>
              <a:tr h="218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делает?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Кто или что делает так же?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009625"/>
              </p:ext>
            </p:extLst>
          </p:nvPr>
        </p:nvGraphicFramePr>
        <p:xfrm>
          <a:off x="2524540" y="4835091"/>
          <a:ext cx="7156173" cy="1456480"/>
        </p:xfrm>
        <a:graphic>
          <a:graphicData uri="http://schemas.openxmlformats.org/drawingml/2006/table">
            <a:tbl>
              <a:tblPr/>
              <a:tblGrid>
                <a:gridCol w="3544881"/>
                <a:gridCol w="3611292"/>
              </a:tblGrid>
              <a:tr h="3813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что похоже?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Чем отличается?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86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9750" y="1543050"/>
            <a:ext cx="8858250" cy="4424363"/>
          </a:xfrm>
        </p:spPr>
        <p:txBody>
          <a:bodyPr/>
          <a:lstStyle/>
          <a:p>
            <a:r>
              <a:rPr lang="ru-RU" sz="3600" b="1" dirty="0"/>
              <a:t>Алгоритм мыслительных действий при составлении метафор</a:t>
            </a:r>
            <a:endParaRPr lang="ru-RU" sz="3600" dirty="0"/>
          </a:p>
          <a:p>
            <a:r>
              <a:rPr lang="ru-RU" sz="3600" dirty="0"/>
              <a:t>Метафора — это более сложная форма образной речи, поэтому модели метафоры предлагаются детям старшего дошкольного воз­раста в виде фраз с переносным смыслом.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992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584585"/>
              </p:ext>
            </p:extLst>
          </p:nvPr>
        </p:nvGraphicFramePr>
        <p:xfrm>
          <a:off x="1200150" y="133349"/>
          <a:ext cx="10096500" cy="6457951"/>
        </p:xfrm>
        <a:graphic>
          <a:graphicData uri="http://schemas.openxmlformats.org/drawingml/2006/table">
            <a:tbl>
              <a:tblPr/>
              <a:tblGrid>
                <a:gridCol w="5079041"/>
                <a:gridCol w="5017459"/>
              </a:tblGrid>
              <a:tr h="44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50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Выбери один предмет на картине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Слезы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2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Назови действие слез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Слезы капают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7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Назови такое же действие у другого предмета на картине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Дождик капает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2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Где на картине слезы?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глазах у Тани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0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Соедини оба предмета мысленно. Составляется метафора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Слезы на глазах - дождик из глаз «Дождик из глаз» (метафора)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3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Составь предложение со слово­сочетанием «дождик из глаз»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«От расстройства у Тани на лице закапал дождик из глаз»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84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Произнеси правило этого этапа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«Я могу сравнить предмет с дру­гим и составить предложение, если действие или признак общие»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Найди эмблему этапа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4165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1665</Words>
  <Application>Microsoft Office PowerPoint</Application>
  <PresentationFormat>Широкоэкранный</PresentationFormat>
  <Paragraphs>183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12</cp:revision>
  <dcterms:created xsi:type="dcterms:W3CDTF">2014-02-16T11:16:26Z</dcterms:created>
  <dcterms:modified xsi:type="dcterms:W3CDTF">2014-11-14T13:38:32Z</dcterms:modified>
</cp:coreProperties>
</file>