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mtClean="0">
                <a:solidFill>
                  <a:srgbClr val="000000"/>
                </a:solidFill>
                <a:latin typeface="Calibri"/>
              </a:rPr>
              <a:t>18.11.14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BA5AEC8-A1E2-4B29-8248-7DF249DCE5C5}" type="slidenum">
              <a:rPr lang="ru-RU" smtClean="0">
                <a:solidFill>
                  <a:srgbClr val="000000"/>
                </a:solidFill>
                <a:latin typeface="Calibri"/>
              </a:r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mtClean="0">
                <a:solidFill>
                  <a:srgbClr val="000000"/>
                </a:solidFill>
                <a:latin typeface="Calibri"/>
              </a:rPr>
              <a:t>18.11.14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BA5AEC8-A1E2-4B29-8248-7DF249DCE5C5}" type="slidenum">
              <a:rPr lang="ru-RU" smtClean="0">
                <a:solidFill>
                  <a:srgbClr val="000000"/>
                </a:solidFill>
                <a:latin typeface="Calibri"/>
              </a:r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mtClean="0">
                <a:solidFill>
                  <a:srgbClr val="000000"/>
                </a:solidFill>
                <a:latin typeface="Calibri"/>
              </a:rPr>
              <a:t>18.11.14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BA5AEC8-A1E2-4B29-8248-7DF249DCE5C5}" type="slidenum">
              <a:rPr lang="ru-RU" smtClean="0">
                <a:solidFill>
                  <a:srgbClr val="000000"/>
                </a:solidFill>
                <a:latin typeface="Calibri"/>
              </a:r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575160" y="272880"/>
            <a:ext cx="5111280" cy="5853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mtClean="0">
                <a:solidFill>
                  <a:srgbClr val="000000"/>
                </a:solidFill>
                <a:latin typeface="Calibri"/>
              </a:rPr>
              <a:t>18.11.14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BA5AEC8-A1E2-4B29-8248-7DF249DCE5C5}" type="slidenum">
              <a:rPr lang="ru-RU" smtClean="0">
                <a:solidFill>
                  <a:srgbClr val="000000"/>
                </a:solidFill>
                <a:latin typeface="Calibri"/>
              </a:r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mtClean="0">
                <a:solidFill>
                  <a:srgbClr val="000000"/>
                </a:solidFill>
                <a:latin typeface="Calibri"/>
              </a:rPr>
              <a:t>18.11.14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BA5AEC8-A1E2-4B29-8248-7DF249DCE5C5}" type="slidenum">
              <a:rPr lang="ru-RU" smtClean="0">
                <a:solidFill>
                  <a:srgbClr val="000000"/>
                </a:solidFill>
                <a:latin typeface="Calibri"/>
              </a:r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mtClean="0">
                <a:solidFill>
                  <a:srgbClr val="000000"/>
                </a:solidFill>
                <a:latin typeface="Calibri"/>
              </a:rPr>
              <a:t>18.11.14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BA5AEC8-A1E2-4B29-8248-7DF249DCE5C5}" type="slidenum">
              <a:rPr lang="ru-RU" smtClean="0">
                <a:solidFill>
                  <a:srgbClr val="000000"/>
                </a:solidFill>
                <a:latin typeface="Calibri"/>
              </a:r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mtClean="0">
                <a:solidFill>
                  <a:srgbClr val="000000"/>
                </a:solidFill>
                <a:latin typeface="Calibri"/>
              </a:rPr>
              <a:t>18.11.14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BA5AEC8-A1E2-4B29-8248-7DF249DCE5C5}" type="slidenum">
              <a:rPr lang="ru-RU" smtClean="0">
                <a:solidFill>
                  <a:srgbClr val="000000"/>
                </a:solidFill>
                <a:latin typeface="Calibri"/>
              </a:r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mtClean="0">
                <a:solidFill>
                  <a:srgbClr val="000000"/>
                </a:solidFill>
                <a:latin typeface="Calibri"/>
              </a:rPr>
              <a:t>18.11.14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BA5AEC8-A1E2-4B29-8248-7DF249DCE5C5}" type="slidenum">
              <a:rPr lang="ru-RU" smtClean="0">
                <a:solidFill>
                  <a:srgbClr val="000000"/>
                </a:solidFill>
                <a:latin typeface="Calibri"/>
              </a:r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mtClean="0">
                <a:solidFill>
                  <a:srgbClr val="000000"/>
                </a:solidFill>
                <a:latin typeface="Calibri"/>
              </a:rPr>
              <a:t>18.11.14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BA5AEC8-A1E2-4B29-8248-7DF249DCE5C5}" type="slidenum">
              <a:rPr lang="ru-RU" smtClean="0">
                <a:solidFill>
                  <a:srgbClr val="000000"/>
                </a:solidFill>
                <a:latin typeface="Calibri"/>
              </a:r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mtClean="0">
                <a:solidFill>
                  <a:srgbClr val="000000"/>
                </a:solidFill>
                <a:latin typeface="Calibri"/>
              </a:rPr>
              <a:t>18.11.14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BA5AEC8-A1E2-4B29-8248-7DF249DCE5C5}" type="slidenum">
              <a:rPr lang="ru-RU" smtClean="0">
                <a:solidFill>
                  <a:srgbClr val="000000"/>
                </a:solidFill>
                <a:latin typeface="Calibri"/>
              </a:r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mtClean="0">
                <a:solidFill>
                  <a:srgbClr val="000000"/>
                </a:solidFill>
                <a:latin typeface="Calibri"/>
              </a:rPr>
              <a:t>18.11.14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BA5AEC8-A1E2-4B29-8248-7DF249DCE5C5}" type="slidenum">
              <a:rPr lang="ru-RU" smtClean="0">
                <a:solidFill>
                  <a:srgbClr val="000000"/>
                </a:solidFill>
                <a:latin typeface="Calibri"/>
              </a:r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ru-RU" smtClean="0">
                <a:solidFill>
                  <a:srgbClr val="000000"/>
                </a:solidFill>
                <a:latin typeface="Calibri"/>
              </a:rPr>
              <a:t>18.11.14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2BA5AEC8-A1E2-4B29-8248-7DF249DCE5C5}" type="slidenum">
              <a:rPr lang="ru-RU" smtClean="0">
                <a:solidFill>
                  <a:srgbClr val="000000"/>
                </a:solidFill>
                <a:latin typeface="Calibri"/>
              </a:r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Экологическая сказка 
«Жил-был дуб»</a:t>
            </a:r>
            <a:endParaRPr/>
          </a:p>
        </p:txBody>
      </p:sp>
      <p:sp>
        <p:nvSpPr>
          <p:cNvPr id="152" name="TextShape 2"/>
          <p:cNvSpPr txBox="1"/>
          <p:nvPr/>
        </p:nvSpPr>
        <p:spPr>
          <a:xfrm>
            <a:off x="1259640" y="38610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600">
                <a:solidFill>
                  <a:srgbClr val="000000"/>
                </a:solidFill>
                <a:latin typeface="Calibri"/>
              </a:rPr>
              <a:t>Автор: Логачева Е.Н., воспитатель</a:t>
            </a:r>
            <a:endParaRPr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457200" y="274680"/>
            <a:ext cx="3322440" cy="59623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4000">
                <a:solidFill>
                  <a:srgbClr val="000000"/>
                </a:solidFill>
                <a:latin typeface="Arial"/>
              </a:rPr>
              <a:t>Жил-был дуб. Он был довольно молод, но на нем уже росло много желудей</a:t>
            </a:r>
            <a:r>
              <a:rPr lang="ru-RU" sz="2000">
                <a:solidFill>
                  <a:srgbClr val="000000"/>
                </a:solidFill>
                <a:latin typeface="Arial"/>
              </a:rPr>
              <a:t>. </a:t>
            </a:r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836712"/>
            <a:ext cx="3888432" cy="511256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5652000" y="620640"/>
            <a:ext cx="3175920" cy="49662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>
                <a:solidFill>
                  <a:srgbClr val="000000"/>
                </a:solidFill>
                <a:latin typeface="Calibri"/>
              </a:rPr>
              <a:t>Каждую осень желуди падали на землю  и мечтали стать большими деревьями. </a:t>
            </a:r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38" y="836712"/>
            <a:ext cx="4546041" cy="49662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251640" y="612720"/>
            <a:ext cx="3024000" cy="5575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>
                <a:solidFill>
                  <a:srgbClr val="000000"/>
                </a:solidFill>
                <a:latin typeface="Calibri"/>
              </a:rPr>
              <a:t>Мы с ребятами решили помочь желудям. Собрали их и посадили в цветочный горшок. </a:t>
            </a:r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640" y="908720"/>
            <a:ext cx="5256800" cy="4896544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559120" y="260640"/>
            <a:ext cx="3584520" cy="5575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>
                <a:solidFill>
                  <a:srgbClr val="000000"/>
                </a:solidFill>
                <a:latin typeface="Calibri"/>
              </a:rPr>
              <a:t>Мы их поливали и в один прекрасный день увидели маленький росточек. Дуб начал расти и крепнуть. </a:t>
            </a:r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36712"/>
            <a:ext cx="5019568" cy="499960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323640" y="980640"/>
            <a:ext cx="2736000" cy="43567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dirty="0">
                <a:solidFill>
                  <a:srgbClr val="000000"/>
                </a:solidFill>
                <a:latin typeface="Calibri"/>
              </a:rPr>
              <a:t>Мы его снова поливали,  а дуб становился все больше и больше.</a:t>
            </a:r>
            <a:endParaRPr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692696"/>
            <a:ext cx="4032448" cy="482453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0" y="594000"/>
            <a:ext cx="3802680" cy="5575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>
                <a:solidFill>
                  <a:srgbClr val="000000"/>
                </a:solidFill>
                <a:latin typeface="Calibri"/>
              </a:rPr>
              <a:t>Но дубу стало тесно и грустно в цветочном горшке и он ждет, не дождется, когда мы высадим его на нашем участке. </a:t>
            </a:r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594000"/>
            <a:ext cx="3960440" cy="542728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5580000" y="1296000"/>
            <a:ext cx="3331440" cy="46908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4000">
                <a:solidFill>
                  <a:srgbClr val="000000"/>
                </a:solidFill>
                <a:latin typeface="Arial"/>
              </a:rPr>
              <a:t>Вот настали теплые деньки и мы отправились сажать дуб.  </a:t>
            </a:r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80728"/>
            <a:ext cx="5400488" cy="4464496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251520" y="836712"/>
            <a:ext cx="3331440" cy="46908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4000" dirty="0">
                <a:solidFill>
                  <a:srgbClr val="000000"/>
                </a:solidFill>
                <a:latin typeface="Arial"/>
              </a:rPr>
              <a:t>Выкопали ямку, посадили саженец и полили водой</a:t>
            </a:r>
            <a:r>
              <a:rPr lang="ru-RU" sz="40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ctr">
              <a:lnSpc>
                <a:spcPct val="100000"/>
              </a:lnSpc>
            </a:pPr>
            <a:r>
              <a:rPr lang="ru-RU" sz="4000" dirty="0" smtClean="0">
                <a:solidFill>
                  <a:srgbClr val="000000"/>
                </a:solidFill>
                <a:latin typeface="Arial"/>
              </a:rPr>
              <a:t>Расти, дуб, большой!  </a:t>
            </a:r>
            <a:endParaRPr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836712"/>
            <a:ext cx="5383947" cy="4896544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131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Связной</dc:creator>
  <cp:lastModifiedBy>Связной</cp:lastModifiedBy>
  <cp:revision>10</cp:revision>
  <dcterms:modified xsi:type="dcterms:W3CDTF">2015-01-19T14:16:41Z</dcterms:modified>
</cp:coreProperties>
</file>