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6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>
      <p:cViewPr varScale="1">
        <p:scale>
          <a:sx n="59" d="100"/>
          <a:sy n="59" d="100"/>
        </p:scale>
        <p:origin x="-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E95EE-0325-4D91-8128-AC4EE45E0C2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09EE8-44C7-4F71-A2D1-354FA866C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7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0648"/>
            <a:ext cx="8658844" cy="136815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ЗДОРОВЬЯ В ДОУ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2783"/>
            <a:ext cx="69847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92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520940" cy="1905095"/>
          </a:xfrm>
        </p:spPr>
        <p:txBody>
          <a:bodyPr/>
          <a:lstStyle/>
          <a:p>
            <a:pPr algn="ctr"/>
            <a:r>
              <a:rPr lang="ru-RU" dirty="0" smtClean="0"/>
              <a:t>СПОРТИВНЫЕ игры.  закаливание.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Desktop\Фото к неделе здоровья\DSC03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8" y="692696"/>
            <a:ext cx="387687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жить\Детям о здоровье\2015-01-28-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53" y="656692"/>
            <a:ext cx="42530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Заметка и фото от группы\Фото\DSC02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8" y="3861048"/>
            <a:ext cx="3888432" cy="28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жить\Детям о здоровье\DSC02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248472" cy="28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Детям – О ЗДОРОВЬЕ!</a:t>
            </a:r>
            <a:endParaRPr lang="ru-RU" dirty="0"/>
          </a:p>
        </p:txBody>
      </p:sp>
      <p:pic>
        <p:nvPicPr>
          <p:cNvPr id="3074" name="Picture 2" descr="H:\жить\Детям о здоровье\DSC03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4536504" cy="38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к неделе здоровья\DSC039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7"/>
            <a:ext cx="4248472" cy="38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Психологические </a:t>
            </a:r>
            <a:r>
              <a:rPr lang="ru-RU" dirty="0" err="1" smtClean="0"/>
              <a:t>треннинги</a:t>
            </a:r>
            <a:r>
              <a:rPr lang="ru-RU" dirty="0" smtClean="0"/>
              <a:t>  для родителей и педагогов</a:t>
            </a:r>
            <a:endParaRPr lang="ru-RU" dirty="0"/>
          </a:p>
        </p:txBody>
      </p:sp>
      <p:pic>
        <p:nvPicPr>
          <p:cNvPr id="4098" name="Picture 2" descr="H:\жить\педсовет о здоровье\IMG_5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2484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жить\IMG_58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1" y="1711102"/>
            <a:ext cx="4342663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 </a:t>
            </a:r>
            <a:r>
              <a:rPr lang="ru-RU" smtClean="0"/>
              <a:t>для </a:t>
            </a:r>
            <a:r>
              <a:rPr lang="ru-RU" smtClean="0"/>
              <a:t>родителей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«азбука здоровья»</a:t>
            </a:r>
            <a:endParaRPr lang="ru-RU" dirty="0"/>
          </a:p>
        </p:txBody>
      </p:sp>
      <p:pic>
        <p:nvPicPr>
          <p:cNvPr id="5122" name="Picture 2" descr="H:\жить\IMG_5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6623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жить\IMG_5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8164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</TotalTime>
  <Words>12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НЕДЕЛЯ ЗДОРОВЬЯ В ДОУ</vt:lpstr>
      <vt:lpstr>СПОРТИВНЫЕ игры.  закаливание. </vt:lpstr>
      <vt:lpstr> Детям – О ЗДОРОВЬЕ!</vt:lpstr>
      <vt:lpstr> Психологические треннинги  для родителей и педагогов</vt:lpstr>
      <vt:lpstr>Школа для родителей  «азбука здоровья»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Жить здорово</dc:title>
  <dc:creator>user</dc:creator>
  <cp:lastModifiedBy>user</cp:lastModifiedBy>
  <cp:revision>32</cp:revision>
  <dcterms:created xsi:type="dcterms:W3CDTF">2015-02-05T13:43:37Z</dcterms:created>
  <dcterms:modified xsi:type="dcterms:W3CDTF">2015-02-11T11:38:39Z</dcterms:modified>
</cp:coreProperties>
</file>