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DACC-F99F-45C0-BCB4-73260AA5C8E8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7F51F-9627-45A0-BF9B-5A1842CB5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FF9A3F-839C-4370-89DF-232E438471CB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0D954D-C20C-4846-9937-0DEE0382CE9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0"/>
            <a:ext cx="7384948" cy="1928826"/>
          </a:xfrm>
        </p:spPr>
        <p:txBody>
          <a:bodyPr/>
          <a:lstStyle/>
          <a:p>
            <a:r>
              <a:rPr lang="ru-RU" i="1" dirty="0" smtClean="0"/>
              <a:t>Многонациональная культура России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3429000"/>
            <a:ext cx="3286148" cy="1143008"/>
          </a:xfrm>
        </p:spPr>
        <p:txBody>
          <a:bodyPr>
            <a:normAutofit lnSpcReduction="10000"/>
          </a:bodyPr>
          <a:lstStyle/>
          <a:p>
            <a:r>
              <a:rPr lang="ru-RU" sz="7200" i="1" dirty="0" smtClean="0"/>
              <a:t>Гжель. </a:t>
            </a:r>
            <a:endParaRPr lang="ru-RU" sz="7200" i="1" dirty="0"/>
          </a:p>
        </p:txBody>
      </p:sp>
      <p:pic>
        <p:nvPicPr>
          <p:cNvPr id="7170" name="Picture 2" descr="D:\Documents and Settings\Администратор\Рабочий стол\Новая папка\53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4"/>
            <a:ext cx="2484441" cy="32059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000132"/>
          </a:xfrm>
        </p:spPr>
        <p:txBody>
          <a:bodyPr/>
          <a:lstStyle/>
          <a:p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Аннотация 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6715172" cy="5286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Проект предполагает знакомство детей с Гжелью.</a:t>
            </a:r>
          </a:p>
          <a:p>
            <a:pPr>
              <a:buNone/>
            </a:pPr>
            <a:r>
              <a:rPr lang="ru-RU" i="1" u="sng" dirty="0" smtClean="0"/>
              <a:t>Цель</a:t>
            </a:r>
            <a:r>
              <a:rPr lang="ru-RU" i="1" dirty="0" smtClean="0"/>
              <a:t>. Познакомить детей с видом росписи Гжелью.</a:t>
            </a:r>
          </a:p>
          <a:p>
            <a:pPr>
              <a:buNone/>
            </a:pPr>
            <a:r>
              <a:rPr lang="ru-RU" i="1" dirty="0" smtClean="0"/>
              <a:t>Дать представление об особенностях данного вида росписи.</a:t>
            </a:r>
          </a:p>
          <a:p>
            <a:pPr>
              <a:buNone/>
            </a:pPr>
            <a:r>
              <a:rPr lang="ru-RU" i="1" u="sng" dirty="0" smtClean="0"/>
              <a:t>Задачи. </a:t>
            </a:r>
          </a:p>
          <a:p>
            <a:pPr>
              <a:buNone/>
            </a:pPr>
            <a:r>
              <a:rPr lang="ru-RU" i="1" dirty="0" smtClean="0"/>
              <a:t>Расширение кругозора детей.</a:t>
            </a:r>
          </a:p>
          <a:p>
            <a:pPr>
              <a:buNone/>
            </a:pPr>
            <a:r>
              <a:rPr lang="ru-RU" i="1" dirty="0" smtClean="0"/>
              <a:t>Приобщение  к культурным ценностям. </a:t>
            </a:r>
          </a:p>
        </p:txBody>
      </p:sp>
      <p:pic>
        <p:nvPicPr>
          <p:cNvPr id="1027" name="Picture 3" descr="D:\Documents and Settings\Администратор\Рабочий стол\Новая папка\5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714620"/>
            <a:ext cx="2273657" cy="3143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86578" y="450057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58246" cy="37862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i="1" dirty="0" smtClean="0"/>
              <a:t>Гжель </a:t>
            </a:r>
            <a:r>
              <a:rPr lang="ru-RU" sz="2400" i="1" dirty="0"/>
              <a:t>- это название живописного подмосковного региона, что в 60-и километрах от Москвы. Слово "гжель" сегодня невероятно популярно. </a:t>
            </a:r>
            <a:r>
              <a:rPr lang="ru-RU" sz="2400" i="1" dirty="0" smtClean="0"/>
              <a:t> </a:t>
            </a:r>
            <a:r>
              <a:rPr lang="ru-RU" sz="2400" i="1" dirty="0"/>
              <a:t>Фарфор с нарядной синей росписью и многоцветная майолика известны теперь не только в России, но и за ее пределами. </a:t>
            </a:r>
            <a:r>
              <a:rPr lang="ru-RU" sz="2400" i="1" dirty="0" smtClean="0"/>
              <a:t>Гжельские изделия привлекают к себе всех, кто любит прекрасное, богатой фантазией и гармоничностью, высоким профессионализмом их создателей.</a:t>
            </a:r>
            <a:endParaRPr lang="ru-RU" sz="2400" i="1" dirty="0"/>
          </a:p>
        </p:txBody>
      </p:sp>
      <p:pic>
        <p:nvPicPr>
          <p:cNvPr id="2050" name="Picture 2" descr="D:\Documents and Settings\Администратор\Рабочий стол\Новая папка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586876"/>
            <a:ext cx="1714512" cy="2250297"/>
          </a:xfrm>
          <a:prstGeom prst="rect">
            <a:avLst/>
          </a:prstGeom>
          <a:noFill/>
        </p:spPr>
      </p:pic>
      <p:pic>
        <p:nvPicPr>
          <p:cNvPr id="2051" name="Picture 3" descr="D:\Documents and Settings\Администратор\Рабочий стол\Новая папка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306295" cy="1714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Гжели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Documents and Settings\Администратор\Рабочий стол\Новая папка\gz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736"/>
            <a:ext cx="2478383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715040" cy="60722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Гжель -это колыбель и основной центр русской керамики. Здесь сформировались ее лучшие черты и проявились высшие достижения народного искусства.</a:t>
            </a:r>
          </a:p>
          <a:p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Сколько же лет этому русскому народному промыслу?</a:t>
            </a:r>
          </a:p>
          <a:p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Археологические исследования на территории Гжели подтверждают существование здесь гончарного ремесла с начала    XIV века. И неудивительно, гжельская земля издавна была богата лесами, реками, высококачественными глинами,.. "которой нигде не видал я белизною      </a:t>
            </a:r>
            <a:r>
              <a:rPr lang="ru-RU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превосходнее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". </a:t>
            </a: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6710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214290"/>
            <a:ext cx="5500726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протяжении столетий гжельские крестьяне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изготавливали предметы оптового обихода, изразцы,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черепицу. Со второй половины XVIII века она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прославилась выпуском майоликовой посуды. Это были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изделия из цветных глин с яркой многоцветной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росписью по белой эмали. В XIX веке гжельские мастера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изобрели новый для себя материал и новую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технологию: выпускали </a:t>
            </a:r>
          </a:p>
          <a:p>
            <a:pPr>
              <a:buNone/>
            </a:pP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полуфаянс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затем фаянс 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наконец, фарфор. 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5" name="Picture 9" descr="D:\Documents and Settings\Администратор\Рабочий стол\Новая папка\ut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714884"/>
            <a:ext cx="2446507" cy="17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6" name="Picture 10" descr="D:\Documents and Settings\Администратор\Рабочий стол\Новая папка\f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054" y="714356"/>
            <a:ext cx="2272569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7" name="Picture 11" descr="D:\Documents and Settings\Администратор\Рабочий стол\Новая папка\f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357694"/>
            <a:ext cx="2185710" cy="19764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357166"/>
            <a:ext cx="6715172" cy="30718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/>
              <a:t>Особый интерес представляли изделия, расписанные в один цвет - синей </a:t>
            </a:r>
            <a:r>
              <a:rPr lang="ru-RU" i="1" dirty="0" err="1" smtClean="0"/>
              <a:t>подглазурной</a:t>
            </a:r>
            <a:r>
              <a:rPr lang="ru-RU" i="1" dirty="0" smtClean="0"/>
              <a:t> краской, наносимой кистью, с графической прорисовкой деталей. Выпуском фарфора и фаянса занимались многочисленные мелкие заводы и крупные предприятия. </a:t>
            </a:r>
            <a:endParaRPr lang="ru-RU" i="1" dirty="0"/>
          </a:p>
        </p:txBody>
      </p:sp>
      <p:pic>
        <p:nvPicPr>
          <p:cNvPr id="5125" name="Picture 5" descr="D:\Documents and Settings\Администратор\Рабочий стол\Новая папка\6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143380"/>
            <a:ext cx="2415271" cy="23669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7" name="Picture 7" descr="D:\Documents and Settings\Администратор\Рабочий стол\Новая папка\f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2130113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4" name="Picture 4" descr="D:\Documents and Settings\Администратор\Рабочий стол\Новая папка\f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214686"/>
            <a:ext cx="1689299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 and Settings\Администратор\Рабочий стол\Новая папка\8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286016" cy="3119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85728"/>
            <a:ext cx="5500726" cy="3929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i="1" dirty="0" smtClean="0"/>
              <a:t>Конец XIX - начало XX веков стали периодом глубокого кризиса. Казалось, гжельское искусство погибло навсегда. Послевоенное время связано с началом возрождения промысла и поиском своего образного языка. Для этого потребовались годы кропотливой и неустанной работы, обучение новых мастеров. В результате это привело к успеху.</a:t>
            </a:r>
          </a:p>
          <a:p>
            <a:endParaRPr lang="ru-RU" dirty="0"/>
          </a:p>
        </p:txBody>
      </p:sp>
      <p:pic>
        <p:nvPicPr>
          <p:cNvPr id="6148" name="Picture 4" descr="D:\Documents and Settings\Администратор\Рабочий стол\Новая папка\f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4192310"/>
            <a:ext cx="1962154" cy="22847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47" name="Picture 3" descr="D:\Documents and Settings\Администратор\Рабочий стол\Новая папка\doska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714752"/>
            <a:ext cx="1905000" cy="2832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 and Settings\Администратор\Рабочий стол\Новая папка\gjel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228448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5" name="Picture 3" descr="D:\Documents and Settings\Администратор\Рабочий стол\Новая папка\gj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500438"/>
            <a:ext cx="2881316" cy="30080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6" name="Picture 4" descr="D:\Documents and Settings\Администратор\Рабочий стол\Новая папка\ko12_3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14290"/>
            <a:ext cx="2809878" cy="29559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329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Многонациональная культура России. </vt:lpstr>
      <vt:lpstr>Аннотация </vt:lpstr>
      <vt:lpstr>История возникновения Гжели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Многонациональная культура России. </dc:title>
  <dc:creator>Zver</dc:creator>
  <cp:lastModifiedBy>Zver</cp:lastModifiedBy>
  <cp:revision>19</cp:revision>
  <dcterms:created xsi:type="dcterms:W3CDTF">2008-10-27T17:47:56Z</dcterms:created>
  <dcterms:modified xsi:type="dcterms:W3CDTF">2008-10-28T06:12:26Z</dcterms:modified>
</cp:coreProperties>
</file>