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645024"/>
            <a:ext cx="5637010" cy="954127"/>
          </a:xfrm>
        </p:spPr>
        <p:txBody>
          <a:bodyPr>
            <a:normAutofit fontScale="40000" lnSpcReduction="20000"/>
          </a:bodyPr>
          <a:lstStyle/>
          <a:p>
            <a:r>
              <a:rPr lang="ru-RU" i="1" dirty="0" smtClean="0"/>
              <a:t>Электронная интерактивная дидактическая мультимедийная игра,</a:t>
            </a:r>
          </a:p>
          <a:p>
            <a:r>
              <a:rPr lang="ru-RU" i="1" dirty="0"/>
              <a:t>н</a:t>
            </a:r>
            <a:r>
              <a:rPr lang="ru-RU" i="1" dirty="0" smtClean="0"/>
              <a:t>аправленная на формирование гендерной принадлежности мальчиков и девочек.</a:t>
            </a:r>
          </a:p>
          <a:p>
            <a:r>
              <a:rPr lang="ru-RU" i="1" dirty="0" smtClean="0"/>
              <a:t>Возрастная группа : 5-6 лет.</a:t>
            </a:r>
          </a:p>
          <a:p>
            <a:endParaRPr lang="ru-RU" i="1" dirty="0" smtClean="0"/>
          </a:p>
          <a:p>
            <a:r>
              <a:rPr lang="ru-RU" i="1" dirty="0" smtClean="0"/>
              <a:t>                                                                Составила: воспитатель МБДОУ №174 </a:t>
            </a:r>
            <a:r>
              <a:rPr lang="ru-RU" i="1" dirty="0" err="1" smtClean="0"/>
              <a:t>Королькова</a:t>
            </a:r>
            <a:r>
              <a:rPr lang="ru-RU" i="1" dirty="0" smtClean="0"/>
              <a:t> Н.В.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175351" cy="1865175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Угадай          профессию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F:\картинки-профессии\1715133-bc2d6ad105e7c31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97152"/>
            <a:ext cx="1083568" cy="1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F:\картинки-профессии\1715137-99dc167e9099176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453" y="4789181"/>
            <a:ext cx="1083568" cy="1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F:\картинки-профессии\1715208-be2e62e5c0c08c6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4887309"/>
            <a:ext cx="926563" cy="115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F:\картинки-профессии\1715234-32e14f191b84cd1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36712"/>
            <a:ext cx="1198781" cy="149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F:\картинки-профессии\1715243-f044292a7d196eb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44" y="620688"/>
            <a:ext cx="1083568" cy="1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F:\картинки-профессии\1715094-70880aed5fd7566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23" y="2852936"/>
            <a:ext cx="1083568" cy="1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F:\картинки-профессии\1715114-bd431915b2edd0e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32" y="2852935"/>
            <a:ext cx="1019583" cy="127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00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692696"/>
            <a:ext cx="3068960" cy="46085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Наяву, а не во сне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 летает в вышине.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Водит в небе самолет.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же он, скажи?...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 Пилот)</a:t>
            </a:r>
          </a:p>
          <a:p>
            <a:pPr marL="45720" indent="0">
              <a:buNone/>
            </a:pP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F:\картинки-профессии\1715217-a5294913414f360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68582"/>
            <a:ext cx="4248472" cy="565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8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132856"/>
            <a:ext cx="7160583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Молодцы!</a:t>
            </a:r>
            <a:endParaRPr lang="ru-RU" sz="5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7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i="1" dirty="0" smtClean="0"/>
              <a:t>Цель: </a:t>
            </a:r>
            <a:r>
              <a:rPr lang="ru-RU" i="1" dirty="0" smtClean="0"/>
              <a:t>формирование </a:t>
            </a:r>
            <a:r>
              <a:rPr lang="ru-RU" i="1" dirty="0" smtClean="0"/>
              <a:t>знания о  гендерной составляющей</a:t>
            </a:r>
          </a:p>
          <a:p>
            <a:pPr marL="45720" indent="0">
              <a:buNone/>
            </a:pPr>
            <a:r>
              <a:rPr lang="ru-RU" i="1" dirty="0" smtClean="0"/>
              <a:t>профессий.</a:t>
            </a:r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Задачи: </a:t>
            </a:r>
          </a:p>
          <a:p>
            <a:pPr marL="45720" indent="0">
              <a:buNone/>
            </a:pPr>
            <a:r>
              <a:rPr lang="ru-RU" i="1" dirty="0" smtClean="0"/>
              <a:t>1.Закреплять знания детей о профессиях.</a:t>
            </a:r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2.Приобщение детей к элементарным общепринятым нормам и правилам взаимоотношения со сверстниками и взрослыми.</a:t>
            </a:r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Оборудование: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карточки с изображением мужских и женских профессий.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900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64704"/>
            <a:ext cx="3456384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плывет на корабле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неизведанной земле?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Весельчак он и добряк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зовут его?...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 Моряк)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64704"/>
            <a:ext cx="3067050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F:\картинки-профессии\1715109-789af9c513a2431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428604"/>
            <a:ext cx="4248472" cy="585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389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692696"/>
            <a:ext cx="3212976" cy="475252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Мастерица на все руки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Нам сошьет пиджак и брюки.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закройщик,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ткачиха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она, скажи?...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(Портниха)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F:\картинки-профессии\1715255-d5a0c7fcf1a75a2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6662"/>
            <a:ext cx="4392488" cy="59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38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620688"/>
            <a:ext cx="3456384" cy="49685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пропишет витамины?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излечит от ангины?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прививках ты не плач-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лечиться, знает…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 Врач)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F:\картинки-профессии\1715228-705ed0dd9a4da99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56692"/>
            <a:ext cx="4320480" cy="529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1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692696"/>
            <a:ext cx="3356992" cy="51845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витрине все  продукты: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Овощи, орехи, фрукты.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Помидор и огурец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Предлагает…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 Продавец)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F:\картинки-профессии\1715249-447fea51b3e4ca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30678"/>
            <a:ext cx="4104456" cy="549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42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692696"/>
            <a:ext cx="3140968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Мастер он весьма хороший,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Сделал шкаф нам для прихожей.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 не плотник, не маляр.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Мебель делает…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(Столяр)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F:\картинки-профессии\1715196-060a61823948f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276" y="620688"/>
            <a:ext cx="415016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85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620688"/>
            <a:ext cx="2996952" cy="35855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Громко прозвенел звонок,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классе начался урок.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Знает школьник и родитель-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Проведет урок…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 Учитель)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F:\картинки-профессии\1715141-4244d9c4363606d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759" y="620688"/>
            <a:ext cx="4101665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26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692696"/>
            <a:ext cx="3140968" cy="45365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движеньем управляет?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машины пропускает?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широкой мостовой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Машет жезлом…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 Постовой)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F:\картинки-профессии\1715204-50e0fbb44329d8c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08720"/>
            <a:ext cx="388843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36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245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Угадай          профессию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Угадай          профессию</dc:title>
  <dc:creator>ф</dc:creator>
  <cp:lastModifiedBy>Дом</cp:lastModifiedBy>
  <cp:revision>12</cp:revision>
  <dcterms:created xsi:type="dcterms:W3CDTF">2013-04-15T09:11:46Z</dcterms:created>
  <dcterms:modified xsi:type="dcterms:W3CDTF">2015-02-06T19:07:21Z</dcterms:modified>
</cp:coreProperties>
</file>