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6" r:id="rId3"/>
    <p:sldId id="257" r:id="rId4"/>
    <p:sldId id="258" r:id="rId5"/>
    <p:sldId id="265" r:id="rId6"/>
    <p:sldId id="269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5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AB13B0-1F36-4556-BE9E-8EEE7A9C3D0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4D94E32-4AF3-4DAE-B1D7-DC61FAB5B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13B0-1F36-4556-BE9E-8EEE7A9C3D0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4E32-4AF3-4DAE-B1D7-DC61FAB5B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13B0-1F36-4556-BE9E-8EEE7A9C3D0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4E32-4AF3-4DAE-B1D7-DC61FAB5B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AB13B0-1F36-4556-BE9E-8EEE7A9C3D0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4E32-4AF3-4DAE-B1D7-DC61FAB5B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AB13B0-1F36-4556-BE9E-8EEE7A9C3D0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4D94E32-4AF3-4DAE-B1D7-DC61FAB5B3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AB13B0-1F36-4556-BE9E-8EEE7A9C3D0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4D94E32-4AF3-4DAE-B1D7-DC61FAB5B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AB13B0-1F36-4556-BE9E-8EEE7A9C3D0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4D94E32-4AF3-4DAE-B1D7-DC61FAB5B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B13B0-1F36-4556-BE9E-8EEE7A9C3D0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4E32-4AF3-4DAE-B1D7-DC61FAB5B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AB13B0-1F36-4556-BE9E-8EEE7A9C3D0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4D94E32-4AF3-4DAE-B1D7-DC61FAB5B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AB13B0-1F36-4556-BE9E-8EEE7A9C3D0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4D94E32-4AF3-4DAE-B1D7-DC61FAB5B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AB13B0-1F36-4556-BE9E-8EEE7A9C3D0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4D94E32-4AF3-4DAE-B1D7-DC61FAB5B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AB13B0-1F36-4556-BE9E-8EEE7A9C3D0F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4D94E32-4AF3-4DAE-B1D7-DC61FAB5B3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500042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/>
              <a:t>Стройка. Профессии на стройке.</a:t>
            </a:r>
            <a:endParaRPr lang="ru-RU" sz="4000" b="1" dirty="0"/>
          </a:p>
        </p:txBody>
      </p:sp>
      <p:pic>
        <p:nvPicPr>
          <p:cNvPr id="1026" name="Picture 2" descr="C:\Users\Кэтти\Desktop\гнезда\slide_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8001024" cy="4938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Разные виды жилища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8194" name="Picture 2" descr="C:\Users\Кэтти\Desktop\гнезда\3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357686" cy="3357553"/>
          </a:xfrm>
          <a:prstGeom prst="rect">
            <a:avLst/>
          </a:prstGeom>
          <a:noFill/>
        </p:spPr>
      </p:pic>
      <p:pic>
        <p:nvPicPr>
          <p:cNvPr id="8195" name="Picture 3" descr="C:\Users\Кэтти\Desktop\гнезда\99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1142984"/>
            <a:ext cx="4714876" cy="3343274"/>
          </a:xfrm>
          <a:prstGeom prst="rect">
            <a:avLst/>
          </a:prstGeom>
          <a:noFill/>
        </p:spPr>
      </p:pic>
      <p:pic>
        <p:nvPicPr>
          <p:cNvPr id="8196" name="Picture 4" descr="C:\Users\Кэтти\Desktop\гнезда\333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859212"/>
            <a:ext cx="4572000" cy="2998788"/>
          </a:xfrm>
          <a:prstGeom prst="rect">
            <a:avLst/>
          </a:prstGeom>
          <a:noFill/>
        </p:spPr>
      </p:pic>
      <p:pic>
        <p:nvPicPr>
          <p:cNvPr id="8197" name="Picture 5" descr="C:\Users\Кэтти\Desktop\гнезда\99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44" y="4064982"/>
            <a:ext cx="1857356" cy="2793017"/>
          </a:xfrm>
          <a:prstGeom prst="rect">
            <a:avLst/>
          </a:prstGeom>
          <a:noFill/>
        </p:spPr>
      </p:pic>
      <p:pic>
        <p:nvPicPr>
          <p:cNvPr id="8198" name="Picture 6" descr="C:\Users\Кэтти\Desktop\гнезда\1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500570"/>
            <a:ext cx="314324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чего начинается стройка?</a:t>
            </a:r>
            <a:endParaRPr lang="ru-RU" dirty="0"/>
          </a:p>
        </p:txBody>
      </p:sp>
      <p:pic>
        <p:nvPicPr>
          <p:cNvPr id="6146" name="Picture 2" descr="http://www.dw.de/image/0,,6093120_4,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533899"/>
            <a:ext cx="3143250" cy="2324101"/>
          </a:xfrm>
          <a:prstGeom prst="rect">
            <a:avLst/>
          </a:prstGeom>
          <a:noFill/>
        </p:spPr>
      </p:pic>
      <p:pic>
        <p:nvPicPr>
          <p:cNvPr id="6148" name="Picture 4" descr="http://t3.gstatic.com/images?q=tbn:ANd9GcT25QrxeFVTkFA2CXhE73rzfFx5LYBeGBkvCa418GzvTs4bpqe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29200"/>
            <a:ext cx="2505075" cy="1828800"/>
          </a:xfrm>
          <a:prstGeom prst="rect">
            <a:avLst/>
          </a:prstGeom>
          <a:noFill/>
        </p:spPr>
      </p:pic>
      <p:pic>
        <p:nvPicPr>
          <p:cNvPr id="6150" name="Picture 6" descr="http://upload.wikimedia.org/wikipedia/commons/thumb/f/fb/Architect.png/150px-Architec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05082"/>
            <a:ext cx="2500298" cy="2643168"/>
          </a:xfrm>
          <a:prstGeom prst="rect">
            <a:avLst/>
          </a:prstGeom>
          <a:noFill/>
        </p:spPr>
      </p:pic>
      <p:pic>
        <p:nvPicPr>
          <p:cNvPr id="6152" name="Picture 8" descr="http://t1.gstatic.com/images?q=tbn:ANd9GcR_QCVHQSjVxxWjyurNP4d49UnZe0NQC5Ze0m907Xae5QgslGUfT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2357430"/>
            <a:ext cx="3500462" cy="4500570"/>
          </a:xfrm>
          <a:prstGeom prst="rect">
            <a:avLst/>
          </a:prstGeom>
          <a:noFill/>
        </p:spPr>
      </p:pic>
      <p:pic>
        <p:nvPicPr>
          <p:cNvPr id="6154" name="Picture 10" descr="http://sergey-lisenkoff.narod.ru/olderfiles/1/img0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857364"/>
            <a:ext cx="3214678" cy="2686048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0760" y="0"/>
            <a:ext cx="3143240" cy="252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Архитектор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Каменьщик</a:t>
            </a:r>
            <a:endParaRPr lang="ru-RU" dirty="0"/>
          </a:p>
        </p:txBody>
      </p:sp>
      <p:pic>
        <p:nvPicPr>
          <p:cNvPr id="2050" name="Picture 2" descr="C:\Users\Кэтти\Desktop\гнезда\каменщик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06779" y="0"/>
            <a:ext cx="4937221" cy="3286124"/>
          </a:xfrm>
          <a:prstGeom prst="rect">
            <a:avLst/>
          </a:prstGeom>
          <a:noFill/>
        </p:spPr>
      </p:pic>
      <p:pic>
        <p:nvPicPr>
          <p:cNvPr id="2051" name="Picture 3" descr="C:\Users\Кэтти\Desktop\гнезда\каменщик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786058"/>
            <a:ext cx="6244555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Крановщик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5" y="0"/>
            <a:ext cx="4357686" cy="226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http://www.stihi.ru/pics/2011/03/11/89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428736"/>
            <a:ext cx="3714776" cy="2786082"/>
          </a:xfrm>
          <a:prstGeom prst="rect">
            <a:avLst/>
          </a:prstGeom>
          <a:noFill/>
        </p:spPr>
      </p:pic>
      <p:pic>
        <p:nvPicPr>
          <p:cNvPr id="4102" name="Picture 6" descr="http://news58.ru/wp-content/uploads/2011/11/%D0%BF%D0%BE%D0%B4%D1%8A%D0%B5%D0%BC%D0%BD%D1%8B%D0%B9-%D0%BA%D1%80%D0%B0%D0%B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5" y="2187989"/>
            <a:ext cx="4357686" cy="4670011"/>
          </a:xfrm>
          <a:prstGeom prst="rect">
            <a:avLst/>
          </a:prstGeom>
          <a:noFill/>
        </p:spPr>
      </p:pic>
      <p:pic>
        <p:nvPicPr>
          <p:cNvPr id="4104" name="Picture 8" descr="http://dn.vtomske.ru/press/news/thumb_big/54140_p9lca78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4018363"/>
            <a:ext cx="3786182" cy="2839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ormico.ru/wp-content/uploads/2012/02/13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45593" y="0"/>
            <a:ext cx="5698407" cy="37861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71536" y="214290"/>
            <a:ext cx="8229600" cy="1399032"/>
          </a:xfrm>
        </p:spPr>
        <p:txBody>
          <a:bodyPr/>
          <a:lstStyle/>
          <a:p>
            <a:r>
              <a:rPr lang="ru-RU" dirty="0" smtClean="0"/>
              <a:t>Кровельщик 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28736"/>
            <a:ext cx="3833472" cy="2897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 descr="http://podkryshej.ru/wp-content/uploads/2014/03/b062deff031942083a8e35834d6eca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06837" y="3714753"/>
            <a:ext cx="4737163" cy="3143248"/>
          </a:xfrm>
          <a:prstGeom prst="rect">
            <a:avLst/>
          </a:prstGeom>
          <a:noFill/>
        </p:spPr>
      </p:pic>
      <p:pic>
        <p:nvPicPr>
          <p:cNvPr id="3078" name="Picture 6" descr="http://cs421629.vk.me/v421629712/bd77/rJAr-sft-o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43324"/>
            <a:ext cx="4572000" cy="31146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Плотник</a:t>
            </a:r>
            <a:endParaRPr lang="ru-RU" dirty="0"/>
          </a:p>
        </p:txBody>
      </p:sp>
      <p:pic>
        <p:nvPicPr>
          <p:cNvPr id="3074" name="Picture 2" descr="C:\Users\Кэтти\Desktop\гнезда\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48" y="-1"/>
            <a:ext cx="4857752" cy="3235603"/>
          </a:xfrm>
          <a:prstGeom prst="rect">
            <a:avLst/>
          </a:prstGeom>
          <a:noFill/>
        </p:spPr>
      </p:pic>
      <p:pic>
        <p:nvPicPr>
          <p:cNvPr id="3075" name="Picture 3" descr="C:\Users\Кэтти\Desktop\гнезда\plotn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5829302" cy="3643314"/>
          </a:xfrm>
          <a:prstGeom prst="rect">
            <a:avLst/>
          </a:prstGeom>
          <a:noFill/>
        </p:spPr>
      </p:pic>
      <p:pic>
        <p:nvPicPr>
          <p:cNvPr id="3076" name="Picture 4" descr="C:\Users\Кэтти\Desktop\гнезда\uslugy_plotnika_Moskva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64414" y="3143264"/>
            <a:ext cx="2479586" cy="3714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57222" y="428604"/>
            <a:ext cx="8229600" cy="1399032"/>
          </a:xfrm>
        </p:spPr>
        <p:txBody>
          <a:bodyPr/>
          <a:lstStyle/>
          <a:p>
            <a:r>
              <a:rPr lang="ru-RU" dirty="0" smtClean="0"/>
              <a:t>Сварщик</a:t>
            </a:r>
            <a:endParaRPr lang="ru-RU" dirty="0"/>
          </a:p>
        </p:txBody>
      </p:sp>
      <p:pic>
        <p:nvPicPr>
          <p:cNvPr id="4098" name="Picture 2" descr="C:\Users\Кэтти\Desktop\гнезда\1082_136308184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7525" y="0"/>
            <a:ext cx="6086475" cy="3552826"/>
          </a:xfrm>
          <a:prstGeom prst="rect">
            <a:avLst/>
          </a:prstGeom>
          <a:noFill/>
        </p:spPr>
      </p:pic>
      <p:pic>
        <p:nvPicPr>
          <p:cNvPr id="4099" name="Picture 3" descr="C:\Users\Кэтти\Desktop\гнезда\1328965524_100503-coslog-weld-466px-1130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82900"/>
            <a:ext cx="5918200" cy="3975100"/>
          </a:xfrm>
          <a:prstGeom prst="rect">
            <a:avLst/>
          </a:prstGeom>
          <a:noFill/>
        </p:spPr>
      </p:pic>
      <p:pic>
        <p:nvPicPr>
          <p:cNvPr id="4100" name="Picture 4" descr="C:\Users\Кэтти\Desktop\гнезда\cntctus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51557" y="3571876"/>
            <a:ext cx="4592443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</TotalTime>
  <Words>20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Яркая</vt:lpstr>
      <vt:lpstr>Слайд 1</vt:lpstr>
      <vt:lpstr>Разные виды жилища </vt:lpstr>
      <vt:lpstr>С чего начинается стройка?</vt:lpstr>
      <vt:lpstr>Каменьщик</vt:lpstr>
      <vt:lpstr>Крановщик</vt:lpstr>
      <vt:lpstr>Кровельщик </vt:lpstr>
      <vt:lpstr>Плотник</vt:lpstr>
      <vt:lpstr>Сварщик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Кэтти</dc:creator>
  <cp:lastModifiedBy>Кэтти</cp:lastModifiedBy>
  <cp:revision>12</cp:revision>
  <dcterms:created xsi:type="dcterms:W3CDTF">2015-01-25T07:17:25Z</dcterms:created>
  <dcterms:modified xsi:type="dcterms:W3CDTF">2015-01-28T07:06:49Z</dcterms:modified>
</cp:coreProperties>
</file>