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66" r:id="rId7"/>
    <p:sldId id="274" r:id="rId8"/>
    <p:sldId id="263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8604"/>
            <a:ext cx="6786610" cy="54292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МБДОУ детский сад комбинированного вида г.о.г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Выкса</a:t>
            </a:r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ctr"/>
            <a:r>
              <a:rPr lang="ru-RU" sz="2000" dirty="0" smtClean="0"/>
              <a:t>  ЭКОЛОГИЧЕСКАЯ АКЦИЯ </a:t>
            </a:r>
          </a:p>
          <a:p>
            <a:pPr algn="ctr"/>
            <a:r>
              <a:rPr lang="ru-RU" sz="2000" dirty="0" smtClean="0"/>
              <a:t>«Ёлочка – живая иголочка»</a:t>
            </a:r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Выполнил педагог дополнительного образования: В.В. Исаева</a:t>
            </a:r>
          </a:p>
          <a:p>
            <a:pPr algn="ctr"/>
            <a:r>
              <a:rPr lang="ru-RU" sz="1800" dirty="0" smtClean="0"/>
              <a:t>Г</a:t>
            </a:r>
            <a:r>
              <a:rPr lang="ru-RU" sz="1800" dirty="0" smtClean="0"/>
              <a:t>ородской округ город</a:t>
            </a:r>
            <a:r>
              <a:rPr lang="ru-RU" sz="1800" dirty="0" smtClean="0"/>
              <a:t> </a:t>
            </a:r>
            <a:r>
              <a:rPr lang="ru-RU" sz="1800" dirty="0" smtClean="0"/>
              <a:t>Выкса 201</a:t>
            </a:r>
            <a:r>
              <a:rPr lang="en-US" sz="1800" dirty="0" smtClean="0"/>
              <a:t>4</a:t>
            </a:r>
            <a:r>
              <a:rPr lang="ru-RU" sz="1800" dirty="0" smtClean="0"/>
              <a:t>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способствовать формированию экологической культуры воспитанников и их родителей. </a:t>
            </a:r>
            <a:endParaRPr lang="ru-RU" sz="2400" b="1" dirty="0" smtClean="0"/>
          </a:p>
          <a:p>
            <a:r>
              <a:rPr lang="ru-RU" sz="2400" b="1" dirty="0" smtClean="0"/>
              <a:t>Задачи:</a:t>
            </a:r>
            <a:endParaRPr lang="ru-RU" sz="2400" dirty="0" smtClean="0"/>
          </a:p>
          <a:p>
            <a:r>
              <a:rPr lang="ru-RU" sz="2400" dirty="0" smtClean="0"/>
              <a:t>1) вовлекать воспитанников и их родителей в активную природоохранную деятельность;</a:t>
            </a:r>
          </a:p>
          <a:p>
            <a:r>
              <a:rPr lang="ru-RU" sz="2400" dirty="0" smtClean="0"/>
              <a:t>2) дать детям представления о полезных свойствах ели; о важном значении ели для лесных обитателей;</a:t>
            </a:r>
          </a:p>
          <a:p>
            <a:r>
              <a:rPr lang="ru-RU" sz="2400" dirty="0" smtClean="0"/>
              <a:t>3) знакомить детей с произведениями художественной литературы, подчеркивающими отношение человека к этому дереву;</a:t>
            </a:r>
          </a:p>
          <a:p>
            <a:r>
              <a:rPr lang="ru-RU" sz="2400" dirty="0" smtClean="0"/>
              <a:t>4) знакомить с плакатом, как жанром изобразительного искусства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58227"/>
          </a:xfrm>
        </p:spPr>
        <p:txBody>
          <a:bodyPr>
            <a:normAutofit/>
          </a:bodyPr>
          <a:lstStyle/>
          <a:p>
            <a:pPr lvl="6">
              <a:buNone/>
            </a:pPr>
            <a:r>
              <a:rPr lang="ru-RU" sz="1800" dirty="0" smtClean="0"/>
              <a:t>В детском саду комбинированного вида №4 городской округ город Выкса Нижегородской области 15.12.14 г. проходил </a:t>
            </a:r>
          </a:p>
          <a:p>
            <a:pPr lvl="6">
              <a:buNone/>
            </a:pPr>
            <a:r>
              <a:rPr lang="ru-RU" sz="1800" dirty="0" smtClean="0"/>
              <a:t>1 этап экологической акции «Елочка – живая иголочка».</a:t>
            </a:r>
            <a:endParaRPr lang="ru-RU" sz="1800" dirty="0"/>
          </a:p>
        </p:txBody>
      </p:sp>
      <p:pic>
        <p:nvPicPr>
          <p:cNvPr id="4" name="Picture 2" descr="&quot;&amp;Mcy;&amp;iecy;&amp;ncy;&amp;iecy;&amp;scy;&amp;tcy;&amp;rcy;&amp;iecy;&amp;lcy;&amp;icy;&quot;: &amp;tcy;&amp;iecy;&amp;m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096000" cy="442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С 18.12.14 г. по 25.12.14 г. проходил 2 этап акции.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Была проведена НОД «Полезные свойства ели»,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 «С кем дружит ель?»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Ситуативный разговор «Что будет, если каждый срубит одну елочку в лесу?»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Чтение сказки Г.Х. Андерсена  «Ель».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Чтение стихов.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Слушание музыкальных произведений про елку.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7247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26.12.14 года – 3 этап экологической акции.</a:t>
            </a:r>
          </a:p>
          <a:p>
            <a:r>
              <a:rPr lang="ru-RU" sz="1800" dirty="0" smtClean="0"/>
              <a:t>Дети рисовали плакаты с призывом не рубить ели.</a:t>
            </a:r>
            <a:endParaRPr lang="ru-RU" sz="1800" dirty="0"/>
          </a:p>
        </p:txBody>
      </p:sp>
      <p:pic>
        <p:nvPicPr>
          <p:cNvPr id="4" name="Рисунок 3" descr="G:\DCIM\101MSDCF\DSC011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000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1MSDCF\DSC011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42592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Интервьюирование родителей: </a:t>
            </a:r>
            <a:br>
              <a:rPr lang="ru-RU" sz="2800" b="1" dirty="0" smtClean="0"/>
            </a:br>
            <a:r>
              <a:rPr lang="ru-RU" sz="2800" b="1" dirty="0" smtClean="0"/>
              <a:t>«С какой елочкой Вы будите встречать новый год?»</a:t>
            </a:r>
            <a:endParaRPr lang="ru-RU" sz="2800" b="1" dirty="0"/>
          </a:p>
        </p:txBody>
      </p:sp>
      <p:pic>
        <p:nvPicPr>
          <p:cNvPr id="4" name="Рисунок 3" descr="G:\DCIM\101MSDCF\DSC01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768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1MSDCF\DSC01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39449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С 26.12.14 – 30.12.14 года – 4 этап акции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Выставка плакатов</a:t>
            </a:r>
            <a:endParaRPr lang="ru-RU" sz="1800" dirty="0"/>
          </a:p>
        </p:txBody>
      </p:sp>
      <p:pic>
        <p:nvPicPr>
          <p:cNvPr id="1032" name="Picture 8" descr="G:\DCIM\101MSDCF\DSC0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643182"/>
            <a:ext cx="442915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Развешивание плакатов в общественных местах</a:t>
            </a:r>
            <a:endParaRPr lang="ru-RU" sz="2800" b="1" dirty="0"/>
          </a:p>
        </p:txBody>
      </p:sp>
      <p:pic>
        <p:nvPicPr>
          <p:cNvPr id="4" name="Рисунок 3" descr="G:\DCIM\101MSDCF\DSC01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2306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1MSDCF\DSC01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3857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лесу родилась ёлочка,          Не мерзнет елочка зимой</a:t>
            </a:r>
            <a:endParaRPr lang="ru-RU" sz="2000" b="1" dirty="0" smtClean="0"/>
          </a:p>
          <a:p>
            <a:r>
              <a:rPr lang="ru-RU" sz="2000" dirty="0" smtClean="0"/>
              <a:t>В лесу должна расти.                Не просит брать ее домой.</a:t>
            </a:r>
          </a:p>
          <a:p>
            <a:r>
              <a:rPr lang="ru-RU" sz="2000" dirty="0" smtClean="0"/>
              <a:t>Не нужно рубить ёлочку         Идите в лес вы к елке сами</a:t>
            </a:r>
          </a:p>
          <a:p>
            <a:r>
              <a:rPr lang="ru-RU" sz="2000" dirty="0" smtClean="0"/>
              <a:t>И в дом её нести.                         И праздник встретьте там с  друзьями</a:t>
            </a:r>
          </a:p>
          <a:p>
            <a:r>
              <a:rPr lang="ru-RU" sz="2000" dirty="0" smtClean="0"/>
              <a:t>В лесу так ёлке весело,             Не стоит елочку губить,</a:t>
            </a:r>
          </a:p>
          <a:p>
            <a:r>
              <a:rPr lang="ru-RU" sz="2000" dirty="0" smtClean="0"/>
              <a:t>Метель поёт ей песенки.          А лучше жизнь ей подарить</a:t>
            </a:r>
          </a:p>
          <a:p>
            <a:r>
              <a:rPr lang="ru-RU" sz="2000" dirty="0" smtClean="0"/>
              <a:t>Укрыты веточки снежком,      Искусственную елочку купите</a:t>
            </a:r>
          </a:p>
          <a:p>
            <a:r>
              <a:rPr lang="ru-RU" sz="2000" dirty="0" smtClean="0"/>
              <a:t>Стоят все ёлочки рядком.        И в своем доме нарядите.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312</TotalTime>
  <Words>309</Words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Интервьюирование родителей:  «С какой елочкой Вы будите встречать новый год?»</vt:lpstr>
      <vt:lpstr>Слайд 7</vt:lpstr>
      <vt:lpstr>Развешивание плакатов в общественных местах</vt:lpstr>
      <vt:lpstr>Слайд 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«Елочка – живая иголочка».</dc:title>
  <cp:lastModifiedBy>Sergey</cp:lastModifiedBy>
  <cp:revision>36</cp:revision>
  <dcterms:modified xsi:type="dcterms:W3CDTF">2014-12-31T12:40:51Z</dcterms:modified>
</cp:coreProperties>
</file>