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B07F-9635-4868-89AA-3D80D8EF15E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7E3B-C057-4FA2-B94C-E7DA5CC7A07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B07F-9635-4868-89AA-3D80D8EF15E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7E3B-C057-4FA2-B94C-E7DA5CC7A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B07F-9635-4868-89AA-3D80D8EF15E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7E3B-C057-4FA2-B94C-E7DA5CC7A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B07F-9635-4868-89AA-3D80D8EF15E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7E3B-C057-4FA2-B94C-E7DA5CC7A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B07F-9635-4868-89AA-3D80D8EF15E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7E3B-C057-4FA2-B94C-E7DA5CC7A07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B07F-9635-4868-89AA-3D80D8EF15E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7E3B-C057-4FA2-B94C-E7DA5CC7A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B07F-9635-4868-89AA-3D80D8EF15E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7E3B-C057-4FA2-B94C-E7DA5CC7A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B07F-9635-4868-89AA-3D80D8EF15E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7E3B-C057-4FA2-B94C-E7DA5CC7A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B07F-9635-4868-89AA-3D80D8EF15E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7E3B-C057-4FA2-B94C-E7DA5CC7A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B07F-9635-4868-89AA-3D80D8EF15E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7E3B-C057-4FA2-B94C-E7DA5CC7A0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B07F-9635-4868-89AA-3D80D8EF15E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E87E3B-C057-4FA2-B94C-E7DA5CC7A07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6BB07F-9635-4868-89AA-3D80D8EF15E2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E87E3B-C057-4FA2-B94C-E7DA5CC7A07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Пассажиры и поезд.</a:t>
            </a:r>
            <a:endParaRPr lang="ru-RU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5758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00174"/>
            <a:ext cx="7851648" cy="3643338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 smtClean="0">
                <a:solidFill>
                  <a:schemeClr val="bg1"/>
                </a:solidFill>
              </a:rPr>
              <a:t>Цель</a:t>
            </a:r>
            <a:r>
              <a:rPr lang="ru-RU" sz="3600" dirty="0" smtClean="0">
                <a:solidFill>
                  <a:schemeClr val="bg1"/>
                </a:solidFill>
              </a:rPr>
              <a:t>: 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упражнять детей в измерение с помощью условной мерки, закреплять умение находить соответствие цвета с числом, упражнять с счете.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3600" i="1" dirty="0" smtClean="0">
                <a:solidFill>
                  <a:schemeClr val="bg1"/>
                </a:solidFill>
              </a:rPr>
              <a:t>Материал</a:t>
            </a:r>
            <a:r>
              <a:rPr lang="ru-RU" sz="3600" dirty="0" smtClean="0">
                <a:solidFill>
                  <a:schemeClr val="bg1"/>
                </a:solidFill>
              </a:rPr>
              <a:t>: </a:t>
            </a:r>
            <a:r>
              <a:rPr lang="ru-RU" sz="2400" dirty="0" smtClean="0">
                <a:solidFill>
                  <a:schemeClr val="bg1"/>
                </a:solidFill>
              </a:rPr>
              <a:t>цветные счетные палочки.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    </a:t>
            </a:r>
            <a:endParaRPr lang="ru-RU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1428736"/>
            <a:ext cx="7854696" cy="78581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6286544"/>
          </a:xfrm>
        </p:spPr>
        <p:txBody>
          <a:bodyPr>
            <a:normAutofit fontScale="90000"/>
          </a:bodyPr>
          <a:lstStyle/>
          <a:p>
            <a:pPr marL="914400" indent="-914400" algn="l"/>
            <a:r>
              <a:rPr lang="ru-RU" sz="2400" dirty="0" smtClean="0">
                <a:solidFill>
                  <a:schemeClr val="bg1"/>
                </a:solidFill>
              </a:rPr>
              <a:t>Ход занятия: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1.предложить детям построить небольшой поезд из палочек </a:t>
            </a:r>
            <a:r>
              <a:rPr lang="ru-RU" sz="2400" dirty="0" err="1" smtClean="0">
                <a:solidFill>
                  <a:schemeClr val="bg1"/>
                </a:solidFill>
              </a:rPr>
              <a:t>розового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голубого</a:t>
            </a:r>
            <a:r>
              <a:rPr lang="ru-RU" sz="2400" dirty="0" smtClean="0">
                <a:solidFill>
                  <a:schemeClr val="bg1"/>
                </a:solidFill>
              </a:rPr>
              <a:t>, красного и желтого цвета.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2.прежде чем посадить в вагоны пассажиров, детям предложить узнать сколько мест у них в каждом вагончике (белая палочка- 1 место, она выступает в роли условной мерки).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3.вопросы и задания: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Сколько мест в первом(втором/третьем/четвертом) вагоне? 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Сколько пассажиров может уместится в первый и второй вагон?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Сколько пассажиров может уместится в третий и четвертый вагон?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Сколько всего пассажиров может уместится в этом поезде? 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0"/>
            <a:ext cx="7854696" cy="5714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6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9" y="642918"/>
            <a:ext cx="8358246" cy="5681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6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642919"/>
            <a:ext cx="7858180" cy="56816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6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571481"/>
            <a:ext cx="8501122" cy="5753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6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642919"/>
            <a:ext cx="8001056" cy="56816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30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Пассажиры и поезд.</vt:lpstr>
      <vt:lpstr>Цель: упражнять детей в измерение с помощью условной мерки, закреплять умение находить соответствие цвета с числом, упражнять с счете.  Материал: цветные счетные палочки.      </vt:lpstr>
      <vt:lpstr>Ход занятия: 1.предложить детям построить небольшой поезд из палочек розового, голубого, красного и желтого цвета.  2.прежде чем посадить в вагоны пассажиров, детям предложить узнать сколько мест у них в каждом вагончике (белая палочка- 1 место, она выступает в роли условной мерки). 3.вопросы и задания:  Сколько мест в первом(втором/третьем/четвертом) вагоне?    Сколько пассажиров может уместится в первый и второй вагон? Сколько пассажиров может уместится в третий и четвертый вагон? Сколько всего пассажиров может уместится в этом поезде?  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Пассажиры и поезд.</dc:title>
  <dc:creator>UserXP</dc:creator>
  <cp:lastModifiedBy>UserXP</cp:lastModifiedBy>
  <cp:revision>4</cp:revision>
  <dcterms:created xsi:type="dcterms:W3CDTF">2015-01-11T14:31:14Z</dcterms:created>
  <dcterms:modified xsi:type="dcterms:W3CDTF">2015-01-11T15:10:00Z</dcterms:modified>
</cp:coreProperties>
</file>