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6" r:id="rId2"/>
    <p:sldId id="300" r:id="rId3"/>
    <p:sldId id="287" r:id="rId4"/>
    <p:sldId id="303" r:id="rId5"/>
    <p:sldId id="304" r:id="rId6"/>
    <p:sldId id="301" r:id="rId7"/>
    <p:sldId id="288" r:id="rId8"/>
    <p:sldId id="302" r:id="rId9"/>
    <p:sldId id="305" r:id="rId10"/>
    <p:sldId id="289" r:id="rId11"/>
    <p:sldId id="277" r:id="rId12"/>
    <p:sldId id="297" r:id="rId13"/>
    <p:sldId id="296" r:id="rId14"/>
    <p:sldId id="295" r:id="rId15"/>
    <p:sldId id="294" r:id="rId16"/>
    <p:sldId id="293" r:id="rId17"/>
    <p:sldId id="292" r:id="rId18"/>
    <p:sldId id="291" r:id="rId19"/>
    <p:sldId id="274" r:id="rId20"/>
    <p:sldId id="272" r:id="rId21"/>
    <p:sldId id="270" r:id="rId22"/>
    <p:sldId id="269" r:id="rId23"/>
    <p:sldId id="268" r:id="rId24"/>
    <p:sldId id="267" r:id="rId25"/>
    <p:sldId id="26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8" autoAdjust="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E1DEF-F7B8-49AD-BEB1-14D039C35608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650C8-221E-4BBE-A619-B16012FC4F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наших занятиях мы попробуем с вами быть «настоящими» мастерами росписи. И будем создавать рисунки, благодаря только 2 цветам: синему и белому.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50C8-221E-4BBE-A619-B16012FC4F0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%20Microsoft%20Office%20PowerPoint.pptx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4;&#1045;&#1058;&#1057;&#1050;&#1048;&#1049;%20&#1057;&#1040;&#1044;\&#1087;&#1088;&#1077;&#1079;&#1077;&#1085;&#1090;&#1072;&#1094;&#1080;&#1080;\&#1075;&#1078;&#1077;&#1083;&#1100;\27%20La%20califfa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&#1055;&#1088;&#1077;&#1079;&#1077;&#1085;&#1090;&#1072;&#1094;&#1080;&#1103;%20Microsoft%20Office%20PowerPoint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&#1055;&#1088;&#1077;&#1079;&#1077;&#1085;&#1090;&#1072;&#1094;&#1080;&#1103;%20Microsoft%20Office%20PowerPoint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&#1055;&#1088;&#1077;&#1079;&#1077;&#1085;&#1090;&#1072;&#1094;&#1080;&#1103;%20Microsoft%20Office%20PowerPoint.pptx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&#1055;&#1088;&#1077;&#1079;&#1077;&#1085;&#1090;&#1072;&#1094;&#1080;&#1103;%20Microsoft%20Office%20PowerPoint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&#1055;&#1088;&#1077;&#1079;&#1077;&#1085;&#1090;&#1072;&#1094;&#1080;&#1103;%20Microsoft%20Office%20PowerPoint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&#1055;&#1088;&#1077;&#1079;&#1077;&#1085;&#1090;&#1072;&#1094;&#1080;&#1103;%20Microsoft%20Office%20PowerPoint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&#1055;&#1088;&#1077;&#1079;&#1077;&#1085;&#1090;&#1072;&#1094;&#1080;&#1103;%20Microsoft%20Office%20PowerPoint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&#1055;&#1088;&#1077;&#1079;&#1077;&#1085;&#1090;&#1072;&#1094;&#1080;&#1103;%20Microsoft%20Office%20PowerPoint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&#1055;&#1088;&#1077;&#1079;&#1077;&#1085;&#1090;&#1072;&#1094;&#1080;&#1103;%20Microsoft%20Office%20PowerPoint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&#1055;&#1088;&#1077;&#1079;&#1077;&#1085;&#1090;&#1072;&#1094;&#1080;&#1103;%20Microsoft%20Office%20PowerPoint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&#1055;&#1088;&#1077;&#1079;&#1077;&#1085;&#1090;&#1072;&#1094;&#1080;&#1103;%20Microsoft%20Office%20PowerPoint.ppt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&#1055;&#1088;&#1077;&#1079;&#1077;&#1085;&#1090;&#1072;&#1094;&#1080;&#1103;%20Microsoft%20Office%20PowerPoint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&#1055;&#1088;&#1077;&#1079;&#1077;&#1085;&#1090;&#1072;&#1094;&#1080;&#1103;%20Microsoft%20Office%20PowerPoint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&#1055;&#1088;&#1077;&#1079;&#1077;&#1085;&#1090;&#1072;&#1094;&#1080;&#1103;%20Microsoft%20Office%20PowerPoint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&#1055;&#1088;&#1077;&#1079;&#1077;&#1085;&#1090;&#1072;&#1094;&#1080;&#1103;%20Microsoft%20Office%20PowerPoint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&#1055;&#1088;&#1077;&#1079;&#1077;&#1085;&#1090;&#1072;&#1094;&#1080;&#1103;%20Microsoft%20Office%20PowerPoint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&#1055;&#1088;&#1077;&#1079;&#1077;&#1085;&#1090;&#1072;&#1094;&#1080;&#1103;%20Microsoft%20Office%20PowerPoint.pptx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&#1046;&#1086;&#1089;&#1090;&#1086;&#1074;&#1086;.ppt" TargetMode="Externa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%20Microsoft%20Office%20PowerPoint.pptx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4;&#1045;&#1058;&#1057;&#1050;&#1048;&#1049;%20&#1057;&#1040;&#1044;\&#1087;&#1088;&#1077;&#1079;&#1077;&#1085;&#1090;&#1072;&#1094;&#1080;&#1080;\&#1075;&#1078;&#1077;&#1083;&#1100;\27%20La%20califfa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77;&#1079;&#1077;&#1085;&#1090;&#1072;&#1094;&#1080;&#1103;%20Microsoft%20Office%20PowerPoint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&#1055;&#1088;&#1077;&#1079;&#1077;&#1085;&#1090;&#1072;&#1094;&#1080;&#1103;%20Microsoft%20Office%20PowerPoint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&#1055;&#1088;&#1077;&#1079;&#1077;&#1085;&#1090;&#1072;&#1094;&#1080;&#1103;%20Microsoft%20Office%20PowerPoint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&#1055;&#1088;&#1077;&#1079;&#1077;&#1085;&#1090;&#1072;&#1094;&#1080;&#1103;%20Microsoft%20Office%20PowerPoint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&#1055;&#1088;&#1077;&#1079;&#1077;&#1085;&#1090;&#1072;&#1094;&#1080;&#1103;%20Microsoft%20Office%20PowerPoint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&#1055;&#1088;&#1077;&#1079;&#1077;&#1085;&#1090;&#1072;&#1094;&#1080;&#1103;%20Microsoft%20Office%20PowerPoint.pptx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ster03_background.gif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3727"/>
          </a:xfrm>
          <a:prstGeom prst="rect">
            <a:avLst/>
          </a:prstGeom>
        </p:spPr>
      </p:pic>
      <p:pic>
        <p:nvPicPr>
          <p:cNvPr id="5" name="Рисунок 4" descr="39001181.jpg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27 La califf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ster03_background.gif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3727"/>
          </a:xfrm>
          <a:prstGeom prst="rect">
            <a:avLst/>
          </a:prstGeom>
        </p:spPr>
      </p:pic>
      <p:pic>
        <p:nvPicPr>
          <p:cNvPr id="5" name="Рисунок 4" descr="12789191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" y="1285860"/>
            <a:ext cx="9192752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hlinkClick r:id="rId2" action="ppaction://hlinkpres?slideindex=1&amp;slidetitle="/>
          </p:cNvPr>
          <p:cNvSpPr txBox="1"/>
          <p:nvPr/>
        </p:nvSpPr>
        <p:spPr>
          <a:xfrm>
            <a:off x="428596" y="357166"/>
            <a:ext cx="82153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Ariston" pitchFamily="66" charset="0"/>
              </a:rPr>
              <a:t>Цветок</a:t>
            </a:r>
            <a:endParaRPr lang="ru-RU" sz="6600" b="1" dirty="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ster03_background.gif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3727"/>
          </a:xfrm>
          <a:prstGeom prst="rect">
            <a:avLst/>
          </a:prstGeom>
        </p:spPr>
      </p:pic>
      <p:pic>
        <p:nvPicPr>
          <p:cNvPr id="5" name="Рисунок 4" descr="7713155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918551"/>
            <a:ext cx="9144000" cy="593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hlinkClick r:id="rId2" action="ppaction://hlinkpres?slideindex=1&amp;slidetitle="/>
          </p:cNvPr>
          <p:cNvSpPr txBox="1"/>
          <p:nvPr/>
        </p:nvSpPr>
        <p:spPr>
          <a:xfrm>
            <a:off x="428596" y="1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ston" pitchFamily="66" charset="0"/>
              </a:rPr>
              <a:t>Роспись птицы</a:t>
            </a:r>
            <a:endParaRPr lang="ru-RU" sz="6000" b="1" dirty="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ster03_background.gif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3727"/>
          </a:xfrm>
          <a:prstGeom prst="rect">
            <a:avLst/>
          </a:prstGeom>
        </p:spPr>
      </p:pic>
      <p:sp>
        <p:nvSpPr>
          <p:cNvPr id="5" name="TextBox 4">
            <a:hlinkClick r:id="rId2" action="ppaction://hlinkpres?slideindex=1&amp;slidetitle="/>
          </p:cNvPr>
          <p:cNvSpPr txBox="1"/>
          <p:nvPr/>
        </p:nvSpPr>
        <p:spPr>
          <a:xfrm>
            <a:off x="714348" y="642918"/>
            <a:ext cx="75009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9600" b="1" dirty="0" smtClean="0">
              <a:solidFill>
                <a:schemeClr val="bg1"/>
              </a:solidFill>
              <a:latin typeface="Ariston" pitchFamily="66" charset="0"/>
            </a:endParaRPr>
          </a:p>
          <a:p>
            <a:pPr algn="ctr"/>
            <a:r>
              <a:rPr lang="ru-RU" sz="9600" b="1" dirty="0" smtClean="0">
                <a:solidFill>
                  <a:schemeClr val="bg1"/>
                </a:solidFill>
                <a:latin typeface="Ariston" pitchFamily="66" charset="0"/>
              </a:rPr>
              <a:t>Сувениры</a:t>
            </a:r>
            <a:r>
              <a:rPr lang="ru-RU" sz="6000" b="1" dirty="0" smtClean="0">
                <a:solidFill>
                  <a:schemeClr val="bg1"/>
                </a:solidFill>
                <a:latin typeface="Ariston" pitchFamily="66" charset="0"/>
              </a:rPr>
              <a:t> </a:t>
            </a:r>
            <a:endParaRPr lang="ru-RU" sz="6000" b="1" dirty="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ster03_background.gif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3727"/>
          </a:xfrm>
          <a:prstGeom prst="rect">
            <a:avLst/>
          </a:prstGeom>
        </p:spPr>
      </p:pic>
      <p:pic>
        <p:nvPicPr>
          <p:cNvPr id="5" name="Рисунок 4" descr="0016-050-Gzhel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785794"/>
            <a:ext cx="7358114" cy="5673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ster03_background.gif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3727"/>
          </a:xfrm>
          <a:prstGeom prst="rect">
            <a:avLst/>
          </a:prstGeom>
        </p:spPr>
      </p:pic>
      <p:pic>
        <p:nvPicPr>
          <p:cNvPr id="5" name="Рисунок 4" descr="1627322_w640_h640_11528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97126"/>
            <a:ext cx="7786742" cy="6119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ster03_background.gif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3727"/>
          </a:xfrm>
          <a:prstGeom prst="rect">
            <a:avLst/>
          </a:prstGeom>
        </p:spPr>
      </p:pic>
      <p:pic>
        <p:nvPicPr>
          <p:cNvPr id="5" name="Рисунок 4" descr="1315315264_023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98" y="357166"/>
            <a:ext cx="8214868" cy="5962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ster03_background.gif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3727"/>
          </a:xfrm>
          <a:prstGeom prst="rect">
            <a:avLst/>
          </a:prstGeom>
        </p:spPr>
      </p:pic>
      <p:pic>
        <p:nvPicPr>
          <p:cNvPr id="5" name="Рисунок 4" descr="2f84233a0ab233d5125cf43c8d7a9ef5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9" y="357166"/>
            <a:ext cx="8358246" cy="6158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ster03_background.gif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3727"/>
          </a:xfrm>
          <a:prstGeom prst="rect">
            <a:avLst/>
          </a:prstGeom>
        </p:spPr>
      </p:pic>
      <p:pic>
        <p:nvPicPr>
          <p:cNvPr id="5" name="Рисунок 4" descr="preview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525" y="381000"/>
            <a:ext cx="455295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ster03_background.gif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3727"/>
          </a:xfrm>
          <a:prstGeom prst="rect">
            <a:avLst/>
          </a:prstGeom>
        </p:spPr>
      </p:pic>
      <p:pic>
        <p:nvPicPr>
          <p:cNvPr id="5" name="Рисунок 4" descr="photo07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272701"/>
            <a:ext cx="4357718" cy="6312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ster03_background.gif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3727"/>
          </a:xfrm>
          <a:prstGeom prst="rect">
            <a:avLst/>
          </a:prstGeom>
        </p:spPr>
      </p:pic>
      <p:pic>
        <p:nvPicPr>
          <p:cNvPr id="5" name="Рисунок 4" descr="Gzel_html_m380fa80a.pn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08" y="190477"/>
            <a:ext cx="4714908" cy="6381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master03_background.gif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" name="TextBox 5">
            <a:hlinkClick r:id="rId2" action="ppaction://hlinkpres?slideindex=1&amp;slidetitle="/>
          </p:cNvPr>
          <p:cNvSpPr txBox="1"/>
          <p:nvPr/>
        </p:nvSpPr>
        <p:spPr>
          <a:xfrm>
            <a:off x="0" y="142852"/>
            <a:ext cx="885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b="1" dirty="0" smtClean="0">
              <a:solidFill>
                <a:schemeClr val="bg1"/>
              </a:solidFill>
              <a:latin typeface="Ariston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286544"/>
          </a:xfrm>
        </p:spPr>
        <p:txBody>
          <a:bodyPr>
            <a:normAutofit fontScale="77500" lnSpcReduction="20000"/>
          </a:bodyPr>
          <a:lstStyle/>
          <a:p>
            <a:pPr algn="just"/>
            <a:endParaRPr lang="ru-RU" sz="3400" b="1" dirty="0" smtClean="0">
              <a:solidFill>
                <a:schemeClr val="bg1"/>
              </a:solidFill>
              <a:latin typeface="Ariston" pitchFamily="66" charset="0"/>
            </a:endParaRPr>
          </a:p>
          <a:p>
            <a:pPr algn="just"/>
            <a:r>
              <a:rPr lang="ru-RU" sz="3400" b="1" dirty="0" smtClean="0">
                <a:solidFill>
                  <a:schemeClr val="bg1"/>
                </a:solidFill>
                <a:latin typeface="Ariston" pitchFamily="66" charset="0"/>
              </a:rPr>
              <a:t>Гжель – это название живописного подмосковного региона в 60-ти км от Москвы.</a:t>
            </a:r>
          </a:p>
          <a:p>
            <a:pPr algn="just"/>
            <a:r>
              <a:rPr lang="ru-RU" sz="3400" b="1" dirty="0" smtClean="0">
                <a:solidFill>
                  <a:schemeClr val="bg1"/>
                </a:solidFill>
                <a:latin typeface="Ariston" pitchFamily="66" charset="0"/>
              </a:rPr>
              <a:t> Сколько же лет этому русскому народному промыслу? Искусство гжели возникло во второй половине 18 века. Это были изделия из цветных глин с яркой и многоцветной росписью. В 19 веке гжельские мастера стали использовать новую технологию. В это время особой популярностью стали пользоваться изделия , расписанные в один цвет –  </a:t>
            </a:r>
            <a:r>
              <a:rPr lang="ru-RU" sz="3400" b="1" dirty="0" err="1" smtClean="0">
                <a:solidFill>
                  <a:schemeClr val="bg1"/>
                </a:solidFill>
                <a:latin typeface="Ariston" pitchFamily="66" charset="0"/>
              </a:rPr>
              <a:t>голубой</a:t>
            </a:r>
            <a:r>
              <a:rPr lang="ru-RU" sz="3400" b="1" dirty="0" smtClean="0">
                <a:solidFill>
                  <a:schemeClr val="bg1"/>
                </a:solidFill>
                <a:latin typeface="Ariston" pitchFamily="66" charset="0"/>
              </a:rPr>
              <a:t>, синей глазури на белом фоне.</a:t>
            </a:r>
          </a:p>
          <a:p>
            <a:pPr algn="just"/>
            <a:r>
              <a:rPr lang="ru-RU" sz="3400" b="1" dirty="0" smtClean="0">
                <a:solidFill>
                  <a:schemeClr val="bg1"/>
                </a:solidFill>
                <a:latin typeface="Ariston" pitchFamily="66" charset="0"/>
              </a:rPr>
              <a:t>Роспись производится кобальтом, который при обжиге и даёт синий цвет. </a:t>
            </a:r>
          </a:p>
          <a:p>
            <a:pPr algn="just"/>
            <a:r>
              <a:rPr lang="ru-RU" sz="3400" b="1" dirty="0" smtClean="0">
                <a:solidFill>
                  <a:schemeClr val="bg1"/>
                </a:solidFill>
                <a:latin typeface="Ariston" pitchFamily="66" charset="0"/>
              </a:rPr>
              <a:t>Традиционная роспись – это выполненные от руки растительные и геометрические орнаменты., нанесённые быстрыми и сочными мазками</a:t>
            </a:r>
            <a:r>
              <a:rPr lang="en-US" sz="3400" b="1" dirty="0" smtClean="0">
                <a:solidFill>
                  <a:schemeClr val="bg1"/>
                </a:solidFill>
                <a:latin typeface="Ariston" pitchFamily="66" charset="0"/>
              </a:rPr>
              <a:t> </a:t>
            </a:r>
            <a:r>
              <a:rPr lang="ru-RU" sz="3400" b="1" dirty="0" smtClean="0">
                <a:solidFill>
                  <a:schemeClr val="bg1"/>
                </a:solidFill>
                <a:latin typeface="Ariston" pitchFamily="66" charset="0"/>
              </a:rPr>
              <a:t> кисти.</a:t>
            </a:r>
          </a:p>
          <a:p>
            <a:pPr algn="just"/>
            <a:r>
              <a:rPr lang="ru-RU" sz="3400" b="1" dirty="0" smtClean="0">
                <a:solidFill>
                  <a:schemeClr val="bg1"/>
                </a:solidFill>
                <a:latin typeface="Ariston" pitchFamily="66" charset="0"/>
              </a:rPr>
              <a:t>Роспись выполняется вручную, что позволяет создавать множество  вариантов  одного  и того же  декоративного мотива.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30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ster03_background.gif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3727"/>
          </a:xfrm>
          <a:prstGeom prst="rect">
            <a:avLst/>
          </a:prstGeom>
        </p:spPr>
      </p:pic>
      <p:pic>
        <p:nvPicPr>
          <p:cNvPr id="5" name="Рисунок 4" descr="595442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109991"/>
            <a:ext cx="6500858" cy="6565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ster03_background.gif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3727"/>
          </a:xfrm>
          <a:prstGeom prst="rect">
            <a:avLst/>
          </a:prstGeom>
        </p:spPr>
      </p:pic>
      <p:pic>
        <p:nvPicPr>
          <p:cNvPr id="5" name="Рисунок 4" descr="26030558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188513"/>
            <a:ext cx="6286544" cy="6480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ster03_background.gif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3727"/>
          </a:xfrm>
          <a:prstGeom prst="rect">
            <a:avLst/>
          </a:prstGeom>
        </p:spPr>
      </p:pic>
      <p:pic>
        <p:nvPicPr>
          <p:cNvPr id="5" name="Рисунок 4" descr="gjl6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309562"/>
            <a:ext cx="6000792" cy="623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ster03_background.gif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3727"/>
          </a:xfrm>
          <a:prstGeom prst="rect">
            <a:avLst/>
          </a:prstGeom>
        </p:spPr>
      </p:pic>
      <p:pic>
        <p:nvPicPr>
          <p:cNvPr id="5" name="Рисунок 4" descr="0030-030-Russkie-suveniry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67868"/>
            <a:ext cx="8501122" cy="6375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ster03_background.gif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3727"/>
          </a:xfrm>
          <a:prstGeom prst="rect">
            <a:avLst/>
          </a:prstGeom>
        </p:spPr>
      </p:pic>
      <p:pic>
        <p:nvPicPr>
          <p:cNvPr id="5" name="Рисунок 4" descr="gjel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16585"/>
            <a:ext cx="8358246" cy="6264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ster03_background.gif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3727"/>
          </a:xfrm>
          <a:prstGeom prst="rect">
            <a:avLst/>
          </a:prstGeom>
        </p:spPr>
      </p:pic>
      <p:pic>
        <p:nvPicPr>
          <p:cNvPr id="5" name="Рисунок 4" descr="604957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hlinkClick r:id="rId2" action="ppaction://hlinkpres?slideindex=1&amp;slidetitle="/>
          </p:cNvPr>
          <p:cNvSpPr txBox="1"/>
          <p:nvPr/>
        </p:nvSpPr>
        <p:spPr>
          <a:xfrm>
            <a:off x="214282" y="6429396"/>
            <a:ext cx="86439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ston" pitchFamily="66" charset="0"/>
                <a:hlinkClick r:id="rId5" action="ppaction://hlinkpres?slideindex=1&amp;slidetitle="/>
              </a:rPr>
              <a:t>Составила</a:t>
            </a:r>
            <a:r>
              <a:rPr lang="ru-RU" sz="2000" b="1" dirty="0" smtClean="0">
                <a:solidFill>
                  <a:schemeClr val="bg1"/>
                </a:solidFill>
                <a:latin typeface="Ariston" pitchFamily="66" charset="0"/>
              </a:rPr>
              <a:t>: Воспитатель МК ДОУ «</a:t>
            </a:r>
            <a:r>
              <a:rPr lang="ru-RU" sz="2000" b="1" dirty="0" err="1" smtClean="0">
                <a:solidFill>
                  <a:schemeClr val="bg1"/>
                </a:solidFill>
                <a:latin typeface="Ariston" pitchFamily="66" charset="0"/>
              </a:rPr>
              <a:t>Нивушка</a:t>
            </a:r>
            <a:r>
              <a:rPr lang="ru-RU" sz="2000" b="1" dirty="0" smtClean="0">
                <a:solidFill>
                  <a:schemeClr val="bg1"/>
                </a:solidFill>
                <a:latin typeface="Ariston" pitchFamily="66" charset="0"/>
              </a:rPr>
              <a:t>» </a:t>
            </a:r>
            <a:r>
              <a:rPr lang="ru-RU" sz="2000" b="1" dirty="0" err="1" smtClean="0">
                <a:solidFill>
                  <a:schemeClr val="bg1"/>
                </a:solidFill>
                <a:latin typeface="Ariston" pitchFamily="66" charset="0"/>
              </a:rPr>
              <a:t>Миниахметова</a:t>
            </a:r>
            <a:r>
              <a:rPr lang="ru-RU" sz="2000" b="1" dirty="0" smtClean="0">
                <a:solidFill>
                  <a:schemeClr val="bg1"/>
                </a:solidFill>
                <a:latin typeface="Ariston" pitchFamily="66" charset="0"/>
              </a:rPr>
              <a:t> Л. Р</a:t>
            </a:r>
            <a:r>
              <a:rPr lang="ru-RU" b="1" dirty="0" smtClean="0">
                <a:solidFill>
                  <a:schemeClr val="bg1"/>
                </a:solidFill>
                <a:latin typeface="Ariston" pitchFamily="66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ster03_background.gif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4">
            <a:hlinkClick r:id="rId3" action="ppaction://hlinkpres?slideindex=1&amp;slidetitle="/>
          </p:cNvPr>
          <p:cNvSpPr txBox="1"/>
          <p:nvPr/>
        </p:nvSpPr>
        <p:spPr>
          <a:xfrm>
            <a:off x="0" y="785794"/>
            <a:ext cx="88582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“”</a:t>
            </a:r>
            <a:endParaRPr lang="ru-RU" dirty="0" smtClean="0"/>
          </a:p>
          <a:p>
            <a:pPr algn="ctr"/>
            <a:r>
              <a:rPr lang="ru-RU" sz="9600" b="1" dirty="0" smtClean="0">
                <a:solidFill>
                  <a:schemeClr val="bg1"/>
                </a:solidFill>
                <a:latin typeface="Ariston" pitchFamily="66" charset="0"/>
              </a:rPr>
              <a:t>Элементы  росписи</a:t>
            </a:r>
            <a:endParaRPr lang="ru-RU" sz="9600" b="1" dirty="0">
              <a:latin typeface="Ariston" pitchFamily="66" charset="0"/>
            </a:endParaRPr>
          </a:p>
        </p:txBody>
      </p:sp>
      <p:pic>
        <p:nvPicPr>
          <p:cNvPr id="6" name="27 La califf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ster03_background.gif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3727"/>
          </a:xfrm>
          <a:prstGeom prst="rect">
            <a:avLst/>
          </a:prstGeom>
        </p:spPr>
      </p:pic>
      <p:pic>
        <p:nvPicPr>
          <p:cNvPr id="5" name="Рисунок 4" descr="93620590.jpg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1142984"/>
            <a:ext cx="9144000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hlinkClick r:id="rId3" action="ppaction://hlinkpres?slideindex=1&amp;slidetitle="/>
          </p:cNvPr>
          <p:cNvSpPr txBox="1"/>
          <p:nvPr/>
        </p:nvSpPr>
        <p:spPr>
          <a:xfrm>
            <a:off x="214282" y="214290"/>
            <a:ext cx="8929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ston" pitchFamily="66" charset="0"/>
              </a:rPr>
              <a:t>Точки и прямые линии</a:t>
            </a:r>
            <a:endParaRPr lang="ru-RU" sz="6000" b="1" dirty="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ster03_background.gif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3727"/>
          </a:xfrm>
          <a:prstGeom prst="rect">
            <a:avLst/>
          </a:prstGeom>
        </p:spPr>
      </p:pic>
      <p:pic>
        <p:nvPicPr>
          <p:cNvPr id="5" name="Рисунок 4" descr="91208266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214422"/>
            <a:ext cx="9144000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hlinkClick r:id="rId2" action="ppaction://hlinkpres?slideindex=1&amp;slidetitle="/>
          </p:cNvPr>
          <p:cNvSpPr txBox="1"/>
          <p:nvPr/>
        </p:nvSpPr>
        <p:spPr>
          <a:xfrm>
            <a:off x="500034" y="285728"/>
            <a:ext cx="8143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ston" pitchFamily="66" charset="0"/>
              </a:rPr>
              <a:t>Бордюры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ster03_background.gif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3727"/>
          </a:xfrm>
          <a:prstGeom prst="rect">
            <a:avLst/>
          </a:prstGeom>
        </p:spPr>
      </p:pic>
      <p:pic>
        <p:nvPicPr>
          <p:cNvPr id="5" name="Рисунок 4" descr="18897894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357299"/>
            <a:ext cx="9144000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hlinkClick r:id="rId2" action="ppaction://hlinkpres?slideindex=1&amp;slidetitle="/>
          </p:cNvPr>
          <p:cNvSpPr txBox="1"/>
          <p:nvPr/>
        </p:nvSpPr>
        <p:spPr>
          <a:xfrm>
            <a:off x="285720" y="285728"/>
            <a:ext cx="8001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Ariston" pitchFamily="66" charset="0"/>
              </a:rPr>
              <a:t>Узор для маслёнки</a:t>
            </a:r>
            <a:endParaRPr lang="ru-RU" sz="6600" b="1" dirty="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ster03_background.gif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3727"/>
          </a:xfrm>
          <a:prstGeom prst="rect">
            <a:avLst/>
          </a:prstGeom>
        </p:spPr>
      </p:pic>
      <p:pic>
        <p:nvPicPr>
          <p:cNvPr id="5" name="Рисунок 4" descr="10806728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142984"/>
            <a:ext cx="9201144" cy="5715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hlinkClick r:id="rId2" action="ppaction://hlinkpres?slideindex=1&amp;slidetitle="/>
          </p:cNvPr>
          <p:cNvSpPr txBox="1"/>
          <p:nvPr/>
        </p:nvSpPr>
        <p:spPr>
          <a:xfrm>
            <a:off x="1071538" y="357166"/>
            <a:ext cx="7215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ston" pitchFamily="66" charset="0"/>
              </a:rPr>
              <a:t>Капелька</a:t>
            </a:r>
            <a:endParaRPr lang="ru-RU" sz="6000" b="1" dirty="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ster03_background.gif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3727"/>
          </a:xfrm>
          <a:prstGeom prst="rect">
            <a:avLst/>
          </a:prstGeom>
        </p:spPr>
      </p:pic>
      <p:pic>
        <p:nvPicPr>
          <p:cNvPr id="5" name="Рисунок 4" descr="79226856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214422"/>
            <a:ext cx="9144000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hlinkClick r:id="rId2" action="ppaction://hlinkpres?slideindex=1&amp;slidetitle="/>
          </p:cNvPr>
          <p:cNvSpPr txBox="1"/>
          <p:nvPr/>
        </p:nvSpPr>
        <p:spPr>
          <a:xfrm>
            <a:off x="357158" y="285728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ston" pitchFamily="66" charset="0"/>
              </a:rPr>
              <a:t>Блюдце </a:t>
            </a:r>
            <a:endParaRPr lang="ru-RU" sz="6000" b="1" dirty="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ster03_background.gif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3727"/>
          </a:xfrm>
          <a:prstGeom prst="rect">
            <a:avLst/>
          </a:prstGeom>
        </p:spPr>
      </p:pic>
      <p:pic>
        <p:nvPicPr>
          <p:cNvPr id="5" name="Рисунок 4" descr="71449254.jp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1357299"/>
            <a:ext cx="9144000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hlinkClick r:id="rId2" action="ppaction://hlinkpres?slideindex=1&amp;slidetitle="/>
          </p:cNvPr>
          <p:cNvSpPr txBox="1"/>
          <p:nvPr/>
        </p:nvSpPr>
        <p:spPr>
          <a:xfrm>
            <a:off x="357158" y="357166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ston" pitchFamily="66" charset="0"/>
              </a:rPr>
              <a:t>Мазок с тенью</a:t>
            </a:r>
            <a:endParaRPr lang="ru-RU" sz="6000" b="1" dirty="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184</Words>
  <PresentationFormat>Экран (4:3)</PresentationFormat>
  <Paragraphs>21</Paragraphs>
  <Slides>25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12</cp:revision>
  <dcterms:modified xsi:type="dcterms:W3CDTF">2013-04-11T03:10:27Z</dcterms:modified>
</cp:coreProperties>
</file>