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297B6-CA1E-483E-8BF9-1B470463CFF8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3B46A-0FCC-4FF6-9F2C-7B6198B594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498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3B46A-0FCC-4FF6-9F2C-7B6198B5945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8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F1F4-6F61-4D51-8507-FFAB540A70D7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1015290-6E63-421D-AE96-9E6D2DD6B6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F1F4-6F61-4D51-8507-FFAB540A70D7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15290-6E63-421D-AE96-9E6D2DD6B6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F1F4-6F61-4D51-8507-FFAB540A70D7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15290-6E63-421D-AE96-9E6D2DD6B6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F1F4-6F61-4D51-8507-FFAB540A70D7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1015290-6E63-421D-AE96-9E6D2DD6B6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F1F4-6F61-4D51-8507-FFAB540A70D7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15290-6E63-421D-AE96-9E6D2DD6B6D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F1F4-6F61-4D51-8507-FFAB540A70D7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15290-6E63-421D-AE96-9E6D2DD6B6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F1F4-6F61-4D51-8507-FFAB540A70D7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1015290-6E63-421D-AE96-9E6D2DD6B6D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F1F4-6F61-4D51-8507-FFAB540A70D7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15290-6E63-421D-AE96-9E6D2DD6B6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F1F4-6F61-4D51-8507-FFAB540A70D7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15290-6E63-421D-AE96-9E6D2DD6B6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F1F4-6F61-4D51-8507-FFAB540A70D7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15290-6E63-421D-AE96-9E6D2DD6B6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F1F4-6F61-4D51-8507-FFAB540A70D7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15290-6E63-421D-AE96-9E6D2DD6B6D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928F1F4-6F61-4D51-8507-FFAB540A70D7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1015290-6E63-421D-AE96-9E6D2DD6B6D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800" dirty="0" smtClean="0">
                <a:solidFill>
                  <a:schemeClr val="accent3">
                    <a:lumMod val="75000"/>
                  </a:schemeClr>
                </a:solidFill>
              </a:rPr>
              <a:t>Колобок</a:t>
            </a:r>
            <a:endParaRPr lang="ru-RU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08976" y="1167490"/>
            <a:ext cx="5054042" cy="5688633"/>
          </a:xfrm>
        </p:spPr>
      </p:pic>
    </p:spTree>
    <p:extLst>
      <p:ext uri="{BB962C8B-B14F-4D97-AF65-F5344CB8AC3E}">
        <p14:creationId xmlns:p14="http://schemas.microsoft.com/office/powerpoint/2010/main" val="134262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1444" y="404664"/>
            <a:ext cx="4362564" cy="5976664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- Я - Колобок, Колобок, по амбару метён,</a:t>
            </a:r>
          </a:p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по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сусекам </a:t>
            </a:r>
            <a:r>
              <a:rPr lang="ru-RU" sz="2800" dirty="0" err="1">
                <a:solidFill>
                  <a:schemeClr val="accent3">
                    <a:lumMod val="75000"/>
                  </a:schemeClr>
                </a:solidFill>
              </a:rPr>
              <a:t>скребён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, на сметане </a:t>
            </a:r>
            <a:r>
              <a:rPr lang="ru-RU" sz="2800" dirty="0" err="1">
                <a:solidFill>
                  <a:schemeClr val="accent3">
                    <a:lumMod val="75000"/>
                  </a:schemeClr>
                </a:solidFill>
              </a:rPr>
              <a:t>мешон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,</a:t>
            </a:r>
          </a:p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в печку сажен, на окошке стужен!</a:t>
            </a:r>
          </a:p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Я от дедушки ушёл, я от бабушки ушёл,</a:t>
            </a:r>
          </a:p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я от Зайца ушёл, я от Волка ушёл,</a:t>
            </a:r>
          </a:p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а от тебя, Медведь, полгоря уйти!</a:t>
            </a:r>
          </a:p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И покатился Колобок, Медведь только вслед ему посмотрел.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81444" y="5013176"/>
            <a:ext cx="2634372" cy="244624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764704"/>
            <a:ext cx="4572000" cy="5273327"/>
          </a:xfrm>
        </p:spPr>
      </p:pic>
    </p:spTree>
    <p:extLst>
      <p:ext uri="{BB962C8B-B14F-4D97-AF65-F5344CB8AC3E}">
        <p14:creationId xmlns:p14="http://schemas.microsoft.com/office/powerpoint/2010/main" val="166639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1444" y="0"/>
            <a:ext cx="8755052" cy="299695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Катится Колобок, а навстречу ему - Лиса:</a:t>
            </a:r>
          </a:p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- Здравствуй, Колобок! Какой ты </a:t>
            </a:r>
            <a:r>
              <a:rPr lang="ru-RU" sz="2800" dirty="0" err="1">
                <a:solidFill>
                  <a:schemeClr val="accent3">
                    <a:lumMod val="75000"/>
                  </a:schemeClr>
                </a:solidFill>
              </a:rPr>
              <a:t>пригоженький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и румяненький!</a:t>
            </a:r>
          </a:p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Колобок рад, что его похвалили, и запел свою песенку.</a:t>
            </a:r>
          </a:p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А Лиса слушает, да всё ближе подкрадывается.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 flipV="1">
            <a:off x="281444" y="5257800"/>
            <a:ext cx="1554252" cy="187424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478" y="3068960"/>
            <a:ext cx="5904656" cy="3789040"/>
          </a:xfrm>
        </p:spPr>
      </p:pic>
    </p:spTree>
    <p:extLst>
      <p:ext uri="{BB962C8B-B14F-4D97-AF65-F5344CB8AC3E}">
        <p14:creationId xmlns:p14="http://schemas.microsoft.com/office/powerpoint/2010/main" val="325260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1444" y="188640"/>
            <a:ext cx="4290556" cy="6264696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- Я - Колобок, Колобок, по амбару метён,</a:t>
            </a:r>
          </a:p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по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сусекам </a:t>
            </a:r>
            <a:r>
              <a:rPr lang="ru-RU" sz="2800" dirty="0" err="1">
                <a:solidFill>
                  <a:schemeClr val="accent3">
                    <a:lumMod val="75000"/>
                  </a:schemeClr>
                </a:solidFill>
              </a:rPr>
              <a:t>скребён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, на сметане </a:t>
            </a:r>
            <a:r>
              <a:rPr lang="ru-RU" sz="2800" dirty="0" err="1">
                <a:solidFill>
                  <a:schemeClr val="accent3">
                    <a:lumMod val="75000"/>
                  </a:schemeClr>
                </a:solidFill>
              </a:rPr>
              <a:t>мешон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,</a:t>
            </a:r>
          </a:p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в печку сажен, на окошке стужен!</a:t>
            </a:r>
          </a:p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Я от дедушки ушёл, я от бабушки ушёл,</a:t>
            </a:r>
          </a:p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я от Зайца ушёл, я от Волка ушёл,</a:t>
            </a:r>
          </a:p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от Медведя ушёл,</a:t>
            </a:r>
          </a:p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а от тебя, Лиса, нехитро уйти!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81444" y="4077072"/>
            <a:ext cx="1770276" cy="1180728"/>
          </a:xfrm>
        </p:spPr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512" y="1196752"/>
            <a:ext cx="4392488" cy="4824536"/>
          </a:xfrm>
        </p:spPr>
      </p:pic>
    </p:spTree>
    <p:extLst>
      <p:ext uri="{BB962C8B-B14F-4D97-AF65-F5344CB8AC3E}">
        <p14:creationId xmlns:p14="http://schemas.microsoft.com/office/powerpoint/2010/main" val="223278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5373216"/>
            <a:ext cx="8610600" cy="88265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8948" y="188640"/>
            <a:ext cx="8755052" cy="3266306"/>
          </a:xfrm>
        </p:spPr>
        <p:txBody>
          <a:bodyPr>
            <a:normAutofit/>
          </a:bodyPr>
          <a:lstStyle/>
          <a:p>
            <a:r>
              <a:rPr lang="ru-RU" dirty="0"/>
              <a:t>- 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Славная песенка! — сказала Лиса. - Да то беда, голубчик, что я стара стала, плохо слышу. Сядь ко мне на мордочку, да пропой ещё разочек.</a:t>
            </a:r>
          </a:p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Колобок обрадовался, что его песенку похвалили, да и запел:</a:t>
            </a:r>
          </a:p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- Я - Колобок, Колобок... А Лиса его - </a:t>
            </a:r>
            <a:r>
              <a:rPr lang="ru-RU" sz="2800" dirty="0" err="1">
                <a:solidFill>
                  <a:schemeClr val="accent3">
                    <a:lumMod val="75000"/>
                  </a:schemeClr>
                </a:solidFill>
              </a:rPr>
              <a:t>ам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! - и съела.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727" y="3068960"/>
            <a:ext cx="6022603" cy="3789040"/>
          </a:xfrm>
        </p:spPr>
      </p:pic>
    </p:spTree>
    <p:extLst>
      <p:ext uri="{BB962C8B-B14F-4D97-AF65-F5344CB8AC3E}">
        <p14:creationId xmlns:p14="http://schemas.microsoft.com/office/powerpoint/2010/main" val="413108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5786586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Жили-были старик со старухой.</a:t>
            </a:r>
          </a:p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Вот и просит старик:</a:t>
            </a:r>
          </a:p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- Испеки мне, старая, колобок.</a:t>
            </a:r>
          </a:p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- Да из чего ж испечь-то? Муки нет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!</a:t>
            </a:r>
          </a:p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- Эх, старуха! А ты по амбару помети, по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сусекам 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поскреби. Вот и наберётся.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 flipV="1">
            <a:off x="281444" y="5257800"/>
            <a:ext cx="4290556" cy="187424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340768"/>
            <a:ext cx="4464496" cy="4968552"/>
          </a:xfrm>
        </p:spPr>
      </p:pic>
    </p:spTree>
    <p:extLst>
      <p:ext uri="{BB962C8B-B14F-4D97-AF65-F5344CB8AC3E}">
        <p14:creationId xmlns:p14="http://schemas.microsoft.com/office/powerpoint/2010/main" val="61772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0"/>
            <a:ext cx="8352928" cy="270892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Старуха так и сделала: намела, наскребла горсти две муки, замесила тесто на сметане, скатала колобок, изжарила его в масле и положила на окно простынуть.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81444" y="5013176"/>
            <a:ext cx="2634372" cy="244624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420888"/>
            <a:ext cx="6552728" cy="4104456"/>
          </a:xfrm>
        </p:spPr>
      </p:pic>
    </p:spTree>
    <p:extLst>
      <p:ext uri="{BB962C8B-B14F-4D97-AF65-F5344CB8AC3E}">
        <p14:creationId xmlns:p14="http://schemas.microsoft.com/office/powerpoint/2010/main" val="73560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1444" y="332656"/>
            <a:ext cx="8323004" cy="1440160"/>
          </a:xfrm>
        </p:spPr>
        <p:txBody>
          <a:bodyPr>
            <a:normAutofit fontScale="92500"/>
          </a:bodyPr>
          <a:lstStyle/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Надоело Колобку лежать, он и покатился с окна на </a:t>
            </a:r>
            <a:r>
              <a:rPr lang="ru-RU" sz="2800" dirty="0" err="1">
                <a:solidFill>
                  <a:schemeClr val="accent3">
                    <a:lumMod val="75000"/>
                  </a:schemeClr>
                </a:solidFill>
              </a:rPr>
              <a:t>заваленку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, с </a:t>
            </a:r>
            <a:r>
              <a:rPr lang="ru-RU" sz="2800" dirty="0" err="1">
                <a:solidFill>
                  <a:schemeClr val="accent3">
                    <a:lumMod val="75000"/>
                  </a:schemeClr>
                </a:solidFill>
              </a:rPr>
              <a:t>заваленки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- на травку, с травки - на дорожку и покатился по дорожке</a:t>
            </a:r>
            <a:r>
              <a:rPr lang="ru-RU" dirty="0"/>
              <a:t>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81444" y="4725144"/>
            <a:ext cx="2706380" cy="53265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844824"/>
            <a:ext cx="6912768" cy="4608512"/>
          </a:xfrm>
        </p:spPr>
      </p:pic>
    </p:spTree>
    <p:extLst>
      <p:ext uri="{BB962C8B-B14F-4D97-AF65-F5344CB8AC3E}">
        <p14:creationId xmlns:p14="http://schemas.microsoft.com/office/powerpoint/2010/main" val="115461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04800" y="6292850"/>
            <a:ext cx="8610600" cy="4485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1444" y="332656"/>
            <a:ext cx="8467020" cy="324036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Катился Колобок по дороге, а навстречу ему - Заяц:</a:t>
            </a:r>
          </a:p>
          <a:p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 - Колобок, Колобок! Я тебя съем!</a:t>
            </a:r>
          </a:p>
          <a:p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 - Не ешь меня, косой! А лучше послушай, какую я тебе песенку спою!</a:t>
            </a:r>
          </a:p>
          <a:p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 Заяц уши поднял, а Колобок запел:</a:t>
            </a:r>
          </a:p>
          <a:p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 flipV="1">
            <a:off x="281444" y="5257800"/>
            <a:ext cx="1482244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996952"/>
            <a:ext cx="6084168" cy="3701008"/>
          </a:xfrm>
        </p:spPr>
      </p:pic>
    </p:spTree>
    <p:extLst>
      <p:ext uri="{BB962C8B-B14F-4D97-AF65-F5344CB8AC3E}">
        <p14:creationId xmlns:p14="http://schemas.microsoft.com/office/powerpoint/2010/main" val="344471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5354538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- Я - Колобок, Колобок, по амбару метён,</a:t>
            </a:r>
          </a:p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по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сусекам </a:t>
            </a:r>
            <a:r>
              <a:rPr lang="ru-RU" sz="2800" dirty="0" err="1">
                <a:solidFill>
                  <a:schemeClr val="accent3">
                    <a:lumMod val="75000"/>
                  </a:schemeClr>
                </a:solidFill>
              </a:rPr>
              <a:t>скребён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, на сметане </a:t>
            </a:r>
            <a:r>
              <a:rPr lang="ru-RU" sz="2800" dirty="0" err="1">
                <a:solidFill>
                  <a:schemeClr val="accent3">
                    <a:lumMod val="75000"/>
                  </a:schemeClr>
                </a:solidFill>
              </a:rPr>
              <a:t>мешон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,</a:t>
            </a:r>
          </a:p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в печку сажен, на окошке стужен! </a:t>
            </a:r>
          </a:p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Я от дедушки ушёл, я от бабушки ушёл, </a:t>
            </a:r>
          </a:p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а от тебя, Зайца, нехитро уйти!</a:t>
            </a:r>
          </a:p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И покатился Колобок дальше, только Заяц его и видел!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 flipV="1">
            <a:off x="281444" y="5257800"/>
            <a:ext cx="4290556" cy="76348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268760"/>
            <a:ext cx="3960440" cy="4824536"/>
          </a:xfrm>
        </p:spPr>
      </p:pic>
    </p:spTree>
    <p:extLst>
      <p:ext uri="{BB962C8B-B14F-4D97-AF65-F5344CB8AC3E}">
        <p14:creationId xmlns:p14="http://schemas.microsoft.com/office/powerpoint/2010/main" val="61872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085184" y="6858000"/>
            <a:ext cx="8610600" cy="8826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404664"/>
            <a:ext cx="8568952" cy="288032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Катится колобок по тропинке в лесу, а навстречу ему - серый Волк:</a:t>
            </a:r>
          </a:p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- Колобок, Колобок! Я тебя съем!</a:t>
            </a:r>
          </a:p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- Не ешь меня, серый Волк! Я тебе песенку спою!</a:t>
            </a:r>
          </a:p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И Колобок запел:</a:t>
            </a:r>
          </a:p>
          <a:p>
            <a:r>
              <a:rPr lang="ru-RU" sz="2400" dirty="0"/>
              <a:t>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 flipH="1">
            <a:off x="-2484784" y="4797152"/>
            <a:ext cx="2766228" cy="46064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275072"/>
            <a:ext cx="5976664" cy="3556992"/>
          </a:xfrm>
        </p:spPr>
      </p:pic>
    </p:spTree>
    <p:extLst>
      <p:ext uri="{BB962C8B-B14F-4D97-AF65-F5344CB8AC3E}">
        <p14:creationId xmlns:p14="http://schemas.microsoft.com/office/powerpoint/2010/main" val="411073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593060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- Я - Колобок, Колобок, по амбару метён,</a:t>
            </a:r>
          </a:p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по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сусекам </a:t>
            </a:r>
            <a:r>
              <a:rPr lang="ru-RU" sz="2800" dirty="0" err="1">
                <a:solidFill>
                  <a:schemeClr val="accent3">
                    <a:lumMod val="75000"/>
                  </a:schemeClr>
                </a:solidFill>
              </a:rPr>
              <a:t>скребён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, на сметане </a:t>
            </a:r>
            <a:r>
              <a:rPr lang="ru-RU" sz="2800" dirty="0" err="1">
                <a:solidFill>
                  <a:schemeClr val="accent3">
                    <a:lumMod val="75000"/>
                  </a:schemeClr>
                </a:solidFill>
              </a:rPr>
              <a:t>мешон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,</a:t>
            </a:r>
          </a:p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в печку сажен, на окошке стужен!</a:t>
            </a:r>
          </a:p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Я от дедушки ушёл, я от бабушки ушёл,</a:t>
            </a:r>
          </a:p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я от Зайца ушёл,</a:t>
            </a:r>
          </a:p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а от тебя, Волка, нехитро уйти!</a:t>
            </a:r>
          </a:p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Покатился Колобок дальше, только Волк его и видел!</a:t>
            </a:r>
          </a:p>
          <a:p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 flipV="1">
            <a:off x="281444" y="5257800"/>
            <a:ext cx="4290556" cy="187424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980728"/>
            <a:ext cx="4499992" cy="4967217"/>
          </a:xfrm>
        </p:spPr>
      </p:pic>
    </p:spTree>
    <p:extLst>
      <p:ext uri="{BB962C8B-B14F-4D97-AF65-F5344CB8AC3E}">
        <p14:creationId xmlns:p14="http://schemas.microsoft.com/office/powerpoint/2010/main" val="323518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8862556" cy="2186186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Катится Колобок по лесу, а навстречу ему Медведь идёт. Хворост ломает, кусты к земле гнёт!</a:t>
            </a:r>
          </a:p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- Колобок, Колобок! Я тебя съем.</a:t>
            </a:r>
          </a:p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- Ну где тебе, косолапому, съесть меня! Послушай лучше мою песенку.</a:t>
            </a:r>
          </a:p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Колобок запел, а Миша уши и развесил: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81444" y="4869160"/>
            <a:ext cx="2634372" cy="388640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405163"/>
            <a:ext cx="5508104" cy="3429000"/>
          </a:xfrm>
        </p:spPr>
      </p:pic>
    </p:spTree>
    <p:extLst>
      <p:ext uri="{BB962C8B-B14F-4D97-AF65-F5344CB8AC3E}">
        <p14:creationId xmlns:p14="http://schemas.microsoft.com/office/powerpoint/2010/main" val="249837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олнцестояние">
      <a:dk1>
        <a:sysClr val="windowText" lastClr="363636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363636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33</TotalTime>
  <Words>634</Words>
  <Application>Microsoft Office PowerPoint</Application>
  <PresentationFormat>Экран (4:3)</PresentationFormat>
  <Paragraphs>57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Колобок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Маша</dc:creator>
  <cp:lastModifiedBy>Маша</cp:lastModifiedBy>
  <cp:revision>4</cp:revision>
  <dcterms:created xsi:type="dcterms:W3CDTF">2014-10-30T17:57:29Z</dcterms:created>
  <dcterms:modified xsi:type="dcterms:W3CDTF">2014-10-30T18:31:19Z</dcterms:modified>
</cp:coreProperties>
</file>