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E9A-2249-445F-8ACB-1A99761F0663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A70D-79FA-4BF2-B837-2D7436AF6F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621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E9A-2249-445F-8ACB-1A99761F0663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A70D-79FA-4BF2-B837-2D7436AF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3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E9A-2249-445F-8ACB-1A99761F0663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A70D-79FA-4BF2-B837-2D7436AF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4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E9A-2249-445F-8ACB-1A99761F0663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A70D-79FA-4BF2-B837-2D7436AF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7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E9A-2249-445F-8ACB-1A99761F0663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2316A70D-79FA-4BF2-B837-2D7436AF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6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E9A-2249-445F-8ACB-1A99761F0663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A70D-79FA-4BF2-B837-2D7436AF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7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E9A-2249-445F-8ACB-1A99761F0663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A70D-79FA-4BF2-B837-2D7436AF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6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E9A-2249-445F-8ACB-1A99761F0663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A70D-79FA-4BF2-B837-2D7436AF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1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E9A-2249-445F-8ACB-1A99761F0663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A70D-79FA-4BF2-B837-2D7436AF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0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E9A-2249-445F-8ACB-1A99761F0663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A70D-79FA-4BF2-B837-2D7436AF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5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E9A-2249-445F-8ACB-1A99761F0663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A70D-79FA-4BF2-B837-2D7436AF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C08E9A-2249-445F-8ACB-1A99761F0663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16A70D-79FA-4BF2-B837-2D7436AF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20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 давайте Севу отхеппибездим:) - Страница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2" b="98697" l="9840" r="89703">
                        <a14:foregroundMark x1="35240" y1="13518" x2="35240" y2="13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722" y="4113968"/>
            <a:ext cx="17425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Как вылечиться от болезней?! ВКонтакте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50" l="2000" r="90000">
                        <a14:foregroundMark x1="19667" y1="33625" x2="16667" y2="26750"/>
                        <a14:foregroundMark x1="13667" y1="33625" x2="9500" y2="92250"/>
                        <a14:foregroundMark x1="6500" y1="59250" x2="6500" y2="59250"/>
                        <a14:foregroundMark x1="13167" y1="64750" x2="14667" y2="64750"/>
                        <a14:foregroundMark x1="11667" y1="63750" x2="16167" y2="64750"/>
                        <a14:backgroundMark x1="7500" y1="23375" x2="10167" y2="56875"/>
                        <a14:backgroundMark x1="6500" y1="58750" x2="6000" y2="84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864" y="223733"/>
            <a:ext cx="3001516" cy="378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акфа Мука Макфа пшеничная высший сорт 2кг - Бакалея - Потребители.ру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" b="100000" l="3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6" y="491297"/>
            <a:ext cx="2458770" cy="3225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трелка вверх 1"/>
          <p:cNvSpPr/>
          <p:nvPr/>
        </p:nvSpPr>
        <p:spPr>
          <a:xfrm rot="19603403">
            <a:off x="4390405" y="3774309"/>
            <a:ext cx="516136" cy="10284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500064">
            <a:off x="6996272" y="377360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приготовить бисквит с пропиткой cookmen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576" y="980729"/>
            <a:ext cx="6984776" cy="54334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539585">
            <a:off x="7806733" y="232217"/>
            <a:ext cx="20002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Пирог с грибами . Обсуждение на LiveInternet - Российский Се…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252520" cy="689101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926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ивая картинка Сухари мужика скачать бесплатно на рабочий стол или для заставки на мобильник с мультика Берегите хлеб!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7528" y="18598"/>
            <a:ext cx="3308900" cy="34563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4" name="Рисунок 3" descr="Для детей мультфильмы смотреть онлайн в хорошем качестве бесплатно &quot; Страница 28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7968" y="332656"/>
            <a:ext cx="4427984" cy="309659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5" name="Рисунок 4" descr="Бромметил: россиян хотят накормить ядовитым хлебом &quot; WellNews - хорошие новости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560" y="3496372"/>
            <a:ext cx="3164884" cy="32192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4098" name="Picture 2" descr="26 Марта 2014 - ПОДСОЛНУХ или &quot;Радоватися вечне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890" y="3742460"/>
            <a:ext cx="3664141" cy="28262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4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EA8D8ACF-C466-4163-BDB6-5F6187F2D7AB}" vid="{F2955AA2-71D9-460A-B88E-F59B1FFFC3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Тема1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Danila</dc:creator>
  <cp:lastModifiedBy>Danila</cp:lastModifiedBy>
  <cp:revision>1</cp:revision>
  <dcterms:created xsi:type="dcterms:W3CDTF">2015-02-05T07:20:24Z</dcterms:created>
  <dcterms:modified xsi:type="dcterms:W3CDTF">2015-02-05T07:21:21Z</dcterms:modified>
</cp:coreProperties>
</file>