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255E0-5FF3-453A-9BCC-7E9D781124CC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F577D-8009-4AD7-9175-CA86DFC9E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6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E6E6C-4801-4ED0-9510-9CBC61FB65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8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090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6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1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2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9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8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6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4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4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96AEAB-53DF-4F5D-A098-0D76F56D98D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6DC766-54DC-4848-AC6C-89339B73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54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0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Darkwindmage\Desktop\Хлеб\j,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986" y="1385094"/>
            <a:ext cx="6949575" cy="54729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260649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Дружно взялись все за дело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И работа закипела!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С ранней зорьки и до ночи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Комбайна 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двигатель клокочет…</a:t>
            </a:r>
          </a:p>
        </p:txBody>
      </p:sp>
    </p:spTree>
    <p:extLst>
      <p:ext uri="{BB962C8B-B14F-4D97-AF65-F5344CB8AC3E}">
        <p14:creationId xmlns:p14="http://schemas.microsoft.com/office/powerpoint/2010/main" val="21890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Darkwindmage\Desktop\Хлеб\kjbl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b="797"/>
          <a:stretch>
            <a:fillRect/>
          </a:stretch>
        </p:blipFill>
        <p:spPr bwMode="auto">
          <a:xfrm>
            <a:off x="2057108" y="1565133"/>
            <a:ext cx="7057156" cy="529286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ллюстрация 14 из 17 для Как наши предки выращивали хлеб. Наглядно-дидактическое пособие - Э. Емельянова | Лабиринт - книги. Источник: Иванова  Маргарита Анатольев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Darkwindmage\Desktop\Хлеб\kjb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508" y="1717533"/>
            <a:ext cx="7057156" cy="529286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18864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Он колосья жнёт умело,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Зерно ссыпает в грузовик!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Как благородно это дело!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И хлебороб к труду привык!</a:t>
            </a:r>
          </a:p>
        </p:txBody>
      </p:sp>
    </p:spTree>
    <p:extLst>
      <p:ext uri="{BB962C8B-B14F-4D97-AF65-F5344CB8AC3E}">
        <p14:creationId xmlns:p14="http://schemas.microsoft.com/office/powerpoint/2010/main" val="25437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Darkwindmage\Desktop\Хлеб\;oj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25" y="260350"/>
            <a:ext cx="5184775" cy="38893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Users\Darkwindmage\Desktop\Хлеб\lo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15" y="3140968"/>
            <a:ext cx="5281693" cy="35173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755" y="6926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Машины едут на поля,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Чтоб урожай успеть убрать,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Пока тепла, суха земля,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Комбайн спешит колосья жать.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0250" y="475636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А небо уже в тучах серых…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Успеть бы до дождя… За дело!</a:t>
            </a:r>
          </a:p>
        </p:txBody>
      </p:sp>
    </p:spTree>
    <p:extLst>
      <p:ext uri="{BB962C8B-B14F-4D97-AF65-F5344CB8AC3E}">
        <p14:creationId xmlns:p14="http://schemas.microsoft.com/office/powerpoint/2010/main" val="32645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A8D8ACF-C466-4163-BDB6-5F6187F2D7AB}" vid="{F2955AA2-71D9-460A-B88E-F59B1FFFC33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77</Words>
  <Application>Microsoft Office PowerPoint</Application>
  <PresentationFormat>Экран (4:3)</PresentationFormat>
  <Paragraphs>15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Тема1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Danila</dc:creator>
  <cp:lastModifiedBy>Danila</cp:lastModifiedBy>
  <cp:revision>1</cp:revision>
  <dcterms:created xsi:type="dcterms:W3CDTF">2015-02-05T07:18:13Z</dcterms:created>
  <dcterms:modified xsi:type="dcterms:W3CDTF">2015-02-05T07:19:00Z</dcterms:modified>
</cp:coreProperties>
</file>