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</p:sldIdLst>
  <p:sldSz cx="12192000" cy="9144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>
        <p:scale>
          <a:sx n="75" d="100"/>
          <a:sy n="75" d="100"/>
        </p:scale>
        <p:origin x="1680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8" y="1828800"/>
            <a:ext cx="10972800" cy="24384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8533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950C-0ED1-4E4D-98EA-F6785E43DF56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0131-F10E-4589-94CB-C43D032D858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4442264"/>
            <a:ext cx="85344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812791" indent="0" algn="ctr">
              <a:buNone/>
            </a:lvl2pPr>
            <a:lvl3pPr marL="1625579" indent="0" algn="ctr">
              <a:buNone/>
            </a:lvl3pPr>
            <a:lvl4pPr marL="2438370" indent="0" algn="ctr">
              <a:buNone/>
            </a:lvl4pPr>
            <a:lvl5pPr marL="3251159" indent="0" algn="ctr">
              <a:buNone/>
            </a:lvl5pPr>
            <a:lvl6pPr marL="4063949" indent="0" algn="ctr">
              <a:buNone/>
            </a:lvl6pPr>
            <a:lvl7pPr marL="4876738" indent="0" algn="ctr">
              <a:buNone/>
            </a:lvl7pPr>
            <a:lvl8pPr marL="5689529" indent="0" algn="ctr">
              <a:buNone/>
            </a:lvl8pPr>
            <a:lvl9pPr marL="650232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50789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950C-0ED1-4E4D-98EA-F6785E43DF56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0131-F10E-4589-94CB-C43D032D8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886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366189"/>
            <a:ext cx="2743200" cy="780203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366189"/>
            <a:ext cx="8026400" cy="780203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950C-0ED1-4E4D-98EA-F6785E43DF56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0131-F10E-4589-94CB-C43D032D8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63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950C-0ED1-4E4D-98EA-F6785E43DF56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0131-F10E-4589-94CB-C43D032D8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313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812800"/>
            <a:ext cx="9448800" cy="24384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8533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3343716"/>
            <a:ext cx="9448800" cy="2012949"/>
          </a:xfrm>
        </p:spPr>
        <p:txBody>
          <a:bodyPr anchor="t"/>
          <a:lstStyle>
            <a:lvl1pPr marL="130046" indent="0" algn="l">
              <a:buNone/>
              <a:defRPr sz="3556">
                <a:solidFill>
                  <a:schemeClr val="tx1"/>
                </a:solidFill>
              </a:defRPr>
            </a:lvl1pPr>
            <a:lvl2pPr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950C-0ED1-4E4D-98EA-F6785E43DF56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66400" y="8555571"/>
            <a:ext cx="1016000" cy="486833"/>
          </a:xfrm>
        </p:spPr>
        <p:txBody>
          <a:bodyPr/>
          <a:lstStyle/>
          <a:p>
            <a:fld id="{51B60131-F10E-4589-94CB-C43D032D8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001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2133605"/>
            <a:ext cx="5384800" cy="6034617"/>
          </a:xfrm>
        </p:spPr>
        <p:txBody>
          <a:bodyPr/>
          <a:lstStyle>
            <a:lvl1pPr>
              <a:defRPr sz="4622"/>
            </a:lvl1pPr>
            <a:lvl2pPr>
              <a:defRPr sz="4267"/>
            </a:lvl2pPr>
            <a:lvl3pPr>
              <a:defRPr sz="3556"/>
            </a:lvl3pPr>
            <a:lvl4pPr>
              <a:defRPr sz="3200"/>
            </a:lvl4pPr>
            <a:lvl5pPr>
              <a:defRPr sz="32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2133605"/>
            <a:ext cx="5384800" cy="6034617"/>
          </a:xfrm>
        </p:spPr>
        <p:txBody>
          <a:bodyPr/>
          <a:lstStyle>
            <a:lvl1pPr>
              <a:defRPr sz="4622"/>
            </a:lvl1pPr>
            <a:lvl2pPr>
              <a:defRPr sz="4267"/>
            </a:lvl2pPr>
            <a:lvl3pPr>
              <a:defRPr sz="3556"/>
            </a:lvl3pPr>
            <a:lvl4pPr>
              <a:defRPr sz="3200"/>
            </a:lvl4pPr>
            <a:lvl5pPr>
              <a:defRPr sz="32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950C-0ED1-4E4D-98EA-F6785E43DF56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0131-F10E-4589-94CB-C43D032D8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73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64067"/>
            <a:ext cx="10972800" cy="1524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2046819"/>
            <a:ext cx="5386917" cy="1001183"/>
          </a:xfrm>
        </p:spPr>
        <p:txBody>
          <a:bodyPr anchor="ctr"/>
          <a:lstStyle>
            <a:lvl1pPr marL="0" indent="0">
              <a:buNone/>
              <a:defRPr sz="4267" b="0" cap="all" baseline="0">
                <a:solidFill>
                  <a:schemeClr val="tx1"/>
                </a:solidFill>
              </a:defRPr>
            </a:lvl1pPr>
            <a:lvl2pPr>
              <a:buNone/>
              <a:defRPr sz="3556" b="1"/>
            </a:lvl2pPr>
            <a:lvl3pPr>
              <a:buNone/>
              <a:defRPr sz="3200" b="1"/>
            </a:lvl3pPr>
            <a:lvl4pPr>
              <a:buNone/>
              <a:defRPr sz="2844" b="1"/>
            </a:lvl4pPr>
            <a:lvl5pPr>
              <a:buNone/>
              <a:defRPr sz="2844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70" y="2046819"/>
            <a:ext cx="5389033" cy="1001183"/>
          </a:xfrm>
        </p:spPr>
        <p:txBody>
          <a:bodyPr anchor="ctr"/>
          <a:lstStyle>
            <a:lvl1pPr marL="0" indent="0">
              <a:buNone/>
              <a:defRPr sz="4267" b="0" cap="all" baseline="0">
                <a:solidFill>
                  <a:schemeClr val="tx1"/>
                </a:solidFill>
              </a:defRPr>
            </a:lvl1pPr>
            <a:lvl2pPr>
              <a:buNone/>
              <a:defRPr sz="3556" b="1"/>
            </a:lvl2pPr>
            <a:lvl3pPr>
              <a:buNone/>
              <a:defRPr sz="3200" b="1"/>
            </a:lvl3pPr>
            <a:lvl4pPr>
              <a:buNone/>
              <a:defRPr sz="2844" b="1"/>
            </a:lvl4pPr>
            <a:lvl5pPr>
              <a:buNone/>
              <a:defRPr sz="2844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1" y="3149605"/>
            <a:ext cx="5386917" cy="5018617"/>
          </a:xfrm>
        </p:spPr>
        <p:txBody>
          <a:bodyPr/>
          <a:lstStyle>
            <a:lvl1pPr>
              <a:defRPr sz="4267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3149605"/>
            <a:ext cx="5389033" cy="5018617"/>
          </a:xfrm>
        </p:spPr>
        <p:txBody>
          <a:bodyPr/>
          <a:lstStyle>
            <a:lvl1pPr>
              <a:defRPr sz="4267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950C-0ED1-4E4D-98EA-F6785E43DF56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0131-F10E-4589-94CB-C43D032D8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058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950C-0ED1-4E4D-98EA-F6785E43DF56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0131-F10E-4589-94CB-C43D032D8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69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950C-0ED1-4E4D-98EA-F6785E43DF56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0131-F10E-4589-94CB-C43D032D8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724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364067"/>
            <a:ext cx="4011084" cy="154940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3911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3" y="2032005"/>
            <a:ext cx="4011084" cy="6136217"/>
          </a:xfrm>
        </p:spPr>
        <p:txBody>
          <a:bodyPr/>
          <a:lstStyle>
            <a:lvl1pPr marL="0" indent="0">
              <a:buNone/>
              <a:defRPr sz="2489"/>
            </a:lvl1pPr>
            <a:lvl2pPr>
              <a:buNone/>
              <a:defRPr sz="2133"/>
            </a:lvl2pPr>
            <a:lvl3pPr>
              <a:buNone/>
              <a:defRPr sz="1778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766733" y="364071"/>
            <a:ext cx="6815668" cy="7804151"/>
          </a:xfrm>
        </p:spPr>
        <p:txBody>
          <a:bodyPr/>
          <a:lstStyle>
            <a:lvl1pPr>
              <a:defRPr sz="4622"/>
            </a:lvl1pPr>
            <a:lvl2pPr>
              <a:defRPr sz="4267"/>
            </a:lvl2pPr>
            <a:lvl3pPr>
              <a:defRPr sz="3911"/>
            </a:lvl3pPr>
            <a:lvl4pPr>
              <a:defRPr sz="3556"/>
            </a:lvl4pPr>
            <a:lvl5pPr>
              <a:defRPr sz="32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950C-0ED1-4E4D-98EA-F6785E43DF56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0131-F10E-4589-94CB-C43D032D8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429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812800"/>
            <a:ext cx="7315200" cy="696384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3556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2442633"/>
            <a:ext cx="7315200" cy="52832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5689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555716"/>
            <a:ext cx="7315200" cy="707136"/>
          </a:xfrm>
        </p:spPr>
        <p:txBody>
          <a:bodyPr lIns="45720" tIns="45720" rIns="45720" anchor="t"/>
          <a:lstStyle>
            <a:lvl1pPr marL="0" indent="0" algn="ctr">
              <a:buNone/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950C-0ED1-4E4D-98EA-F6785E43DF56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0131-F10E-4589-94CB-C43D032D8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131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366184"/>
            <a:ext cx="1097280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133600"/>
            <a:ext cx="10972800" cy="62788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8555571"/>
            <a:ext cx="2844800" cy="48683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2133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E51950C-0ED1-4E4D-98EA-F6785E43DF56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8555571"/>
            <a:ext cx="3860800" cy="486833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2133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8555571"/>
            <a:ext cx="1016000" cy="486833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2133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1B60131-F10E-4589-94CB-C43D032D8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1045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7289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975347" indent="-731511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4978" kern="1200">
          <a:solidFill>
            <a:schemeClr val="tx1"/>
          </a:solidFill>
          <a:latin typeface="+mn-lt"/>
          <a:ea typeface="+mn-ea"/>
          <a:cs typeface="+mn-cs"/>
        </a:defRPr>
      </a:lvl1pPr>
      <a:lvl2pPr marL="1544300" indent="-503930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015719" indent="-406394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3911" kern="1200">
          <a:solidFill>
            <a:schemeClr val="tx1"/>
          </a:solidFill>
          <a:latin typeface="+mn-lt"/>
          <a:ea typeface="+mn-ea"/>
          <a:cs typeface="+mn-cs"/>
        </a:defRPr>
      </a:lvl3pPr>
      <a:lvl4pPr marL="2405858" indent="-325115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3556" kern="1200">
          <a:solidFill>
            <a:schemeClr val="tx1"/>
          </a:solidFill>
          <a:latin typeface="+mn-lt"/>
          <a:ea typeface="+mn-ea"/>
          <a:cs typeface="+mn-cs"/>
        </a:defRPr>
      </a:lvl4pPr>
      <a:lvl5pPr marL="2747229" indent="-325115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3556" kern="1200">
          <a:solidFill>
            <a:schemeClr val="tx1"/>
          </a:solidFill>
          <a:latin typeface="+mn-lt"/>
          <a:ea typeface="+mn-ea"/>
          <a:cs typeface="+mn-cs"/>
        </a:defRPr>
      </a:lvl5pPr>
      <a:lvl6pPr marL="3137369" indent="-325115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3494997" indent="-325115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2844" kern="1200">
          <a:solidFill>
            <a:schemeClr val="tx1"/>
          </a:solidFill>
          <a:latin typeface="+mn-lt"/>
          <a:ea typeface="+mn-ea"/>
          <a:cs typeface="+mn-cs"/>
        </a:defRPr>
      </a:lvl7pPr>
      <a:lvl8pPr marL="3852624" indent="-325115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2489" kern="1200">
          <a:solidFill>
            <a:schemeClr val="tx1"/>
          </a:solidFill>
          <a:latin typeface="+mn-lt"/>
          <a:ea typeface="+mn-ea"/>
          <a:cs typeface="+mn-cs"/>
        </a:defRPr>
      </a:lvl8pPr>
      <a:lvl9pPr marL="4210252" indent="-325115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2489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8127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4383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32511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40639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48767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56895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6502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1371" y="251520"/>
            <a:ext cx="10972800" cy="1632181"/>
          </a:xfrm>
        </p:spPr>
        <p:txBody>
          <a:bodyPr>
            <a:normAutofit fontScale="90000"/>
          </a:bodyPr>
          <a:lstStyle/>
          <a:p>
            <a:pPr>
              <a:spcBef>
                <a:spcPts val="800"/>
              </a:spcBef>
            </a:pPr>
            <a:r>
              <a:rPr lang="ru-RU" sz="2400" dirty="0">
                <a:solidFill>
                  <a:srgbClr val="0006F2"/>
                </a:solidFill>
                <a:effectLst/>
                <a:latin typeface="Times New Roman"/>
                <a:ea typeface="+mn-ea"/>
              </a:rPr>
              <a:t>АНО ДО «Планета детства «Лада» д/с №188 «Степашка» </a:t>
            </a:r>
            <a:r>
              <a:rPr lang="ru-RU" sz="2400" dirty="0" err="1">
                <a:solidFill>
                  <a:srgbClr val="0006F2"/>
                </a:solidFill>
                <a:effectLst/>
                <a:latin typeface="Times New Roman"/>
                <a:ea typeface="+mn-ea"/>
              </a:rPr>
              <a:t>тольятти</a:t>
            </a:r>
            <a:r>
              <a:rPr lang="ru-RU" sz="2933" b="0" cap="none" spc="133" dirty="0">
                <a:ln>
                  <a:noFill/>
                </a:ln>
                <a:solidFill>
                  <a:prstClr val="black"/>
                </a:solidFill>
                <a:effectLst/>
                <a:latin typeface="Constantia"/>
                <a:ea typeface="+mn-ea"/>
                <a:cs typeface="+mn-cs"/>
              </a:rPr>
              <a:t/>
            </a:r>
            <a:br>
              <a:rPr lang="ru-RU" sz="2933" b="0" cap="none" spc="133" dirty="0">
                <a:ln>
                  <a:noFill/>
                </a:ln>
                <a:solidFill>
                  <a:prstClr val="black"/>
                </a:solidFill>
                <a:effectLst/>
                <a:latin typeface="Constantia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9403" y="1691680"/>
            <a:ext cx="10657184" cy="2784309"/>
          </a:xfrm>
          <a:effectLst>
            <a:softEdge rad="127000"/>
          </a:effectLst>
        </p:spPr>
        <p:txBody>
          <a:bodyPr>
            <a:normAutofit lnSpcReduction="10000"/>
          </a:bodyPr>
          <a:lstStyle/>
          <a:p>
            <a:r>
              <a:rPr lang="ru-RU" sz="5867" b="1" dirty="0">
                <a:solidFill>
                  <a:srgbClr val="C00000"/>
                </a:solidFill>
              </a:rPr>
              <a:t>«Путешествие хлеба к нашему столу»</a:t>
            </a:r>
          </a:p>
          <a:p>
            <a:pPr lvl="0" algn="l" fontAlgn="base">
              <a:spcAft>
                <a:spcPct val="0"/>
              </a:spcAft>
              <a:buClrTx/>
              <a:buSzTx/>
            </a:pPr>
            <a:r>
              <a:rPr lang="ru-RU" sz="2667" b="1" dirty="0">
                <a:solidFill>
                  <a:srgbClr val="C00000"/>
                </a:solidFill>
                <a:latin typeface="Calibri"/>
              </a:rPr>
              <a:t>                                             Составила:</a:t>
            </a:r>
          </a:p>
          <a:p>
            <a:pPr lvl="0" fontAlgn="base">
              <a:spcAft>
                <a:spcPct val="0"/>
              </a:spcAft>
              <a:buClrTx/>
              <a:buSzTx/>
            </a:pPr>
            <a:r>
              <a:rPr lang="ru-RU" sz="2667" b="1" dirty="0">
                <a:solidFill>
                  <a:srgbClr val="C00000"/>
                </a:solidFill>
                <a:latin typeface="Calibri"/>
              </a:rPr>
              <a:t>                                          воспитатель: </a:t>
            </a:r>
            <a:r>
              <a:rPr lang="ru-RU" sz="2667" b="1" dirty="0" err="1">
                <a:solidFill>
                  <a:srgbClr val="C00000"/>
                </a:solidFill>
                <a:latin typeface="Calibri"/>
              </a:rPr>
              <a:t>Митюнина</a:t>
            </a:r>
            <a:r>
              <a:rPr lang="ru-RU" sz="2667" b="1" dirty="0">
                <a:solidFill>
                  <a:srgbClr val="C00000"/>
                </a:solidFill>
                <a:latin typeface="Calibri"/>
              </a:rPr>
              <a:t> Е</a:t>
            </a:r>
            <a:r>
              <a:rPr lang="en-US" sz="2667" b="1" dirty="0">
                <a:solidFill>
                  <a:srgbClr val="C00000"/>
                </a:solidFill>
                <a:latin typeface="Calibri"/>
              </a:rPr>
              <a:t>.</a:t>
            </a:r>
            <a:r>
              <a:rPr lang="ru-RU" sz="2667" b="1" dirty="0">
                <a:solidFill>
                  <a:srgbClr val="C00000"/>
                </a:solidFill>
                <a:latin typeface="Calibri"/>
              </a:rPr>
              <a:t>И.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5" descr="F:\векторные изображения\stog_phenic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224989">
            <a:off x="8489622" y="4030007"/>
            <a:ext cx="2767452" cy="3772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1366x768 стол, хлеб, ломти, колосья, злаки картинки на рабоч…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371" y="4187958"/>
            <a:ext cx="6240693" cy="424980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9599262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ллюстрация 1 из 17 для Как наши предки выращивали хлеб. Наглядно-дидактическое пособие - Э. Емельянова | Лабиринт - книги. Источник: Лабиринт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91440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5574" y="2550359"/>
            <a:ext cx="9802284" cy="6493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23392" y="539553"/>
            <a:ext cx="6096000" cy="19802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667" b="1" dirty="0">
                <a:solidFill>
                  <a:srgbClr val="C00000"/>
                </a:solidFill>
                <a:latin typeface="Calibri"/>
              </a:rPr>
              <a:t>Вышли в поле трактора,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667" b="1" dirty="0">
                <a:solidFill>
                  <a:srgbClr val="C00000"/>
                </a:solidFill>
                <a:latin typeface="Calibri"/>
              </a:rPr>
              <a:t>Землю им пахать пора,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667" b="1" dirty="0">
                <a:solidFill>
                  <a:srgbClr val="C00000"/>
                </a:solidFill>
                <a:latin typeface="Calibri"/>
              </a:rPr>
              <a:t>Чтоб посеять рожь, пшеницу…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667" b="1" dirty="0">
                <a:solidFill>
                  <a:srgbClr val="C00000"/>
                </a:solidFill>
                <a:latin typeface="Calibri"/>
              </a:rPr>
              <a:t>Ведь на поле Хлеб родится!</a:t>
            </a:r>
          </a:p>
        </p:txBody>
      </p:sp>
    </p:spTree>
    <p:extLst>
      <p:ext uri="{BB962C8B-B14F-4D97-AF65-F5344CB8AC3E}">
        <p14:creationId xmlns:p14="http://schemas.microsoft.com/office/powerpoint/2010/main" val="279855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ллюстрация 12 из 17 для Как наши предки выращивали хлеб. Наглядно-дидактическое пособие - Э. Емельянова | Лабиринт - книги. Источник: Иванова  Маргарита Анатольевн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1440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536160" y="731574"/>
            <a:ext cx="6096000" cy="19802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667" b="1" dirty="0">
                <a:solidFill>
                  <a:srgbClr val="002060"/>
                </a:solidFill>
                <a:latin typeface="Calibri"/>
              </a:rPr>
              <a:t>Солнце землю согревает,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667" b="1" dirty="0">
                <a:solidFill>
                  <a:srgbClr val="002060"/>
                </a:solidFill>
                <a:latin typeface="Calibri"/>
              </a:rPr>
              <a:t>Дождик щедро поливает.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667" b="1" dirty="0">
                <a:solidFill>
                  <a:srgbClr val="002060"/>
                </a:solidFill>
                <a:latin typeface="Calibri"/>
              </a:rPr>
              <a:t>К концу лета вышел срок –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667" b="1" dirty="0">
                <a:solidFill>
                  <a:srgbClr val="002060"/>
                </a:solidFill>
                <a:latin typeface="Calibri"/>
              </a:rPr>
              <a:t>Вырос в поле колосок!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83765" y="3323862"/>
            <a:ext cx="6096000" cy="99527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2667" b="1" dirty="0">
                <a:solidFill>
                  <a:srgbClr val="002060"/>
                </a:solidFill>
                <a:latin typeface="Calibri"/>
              </a:rPr>
              <a:t>Дни промчались… Наступает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2667" b="1" dirty="0">
                <a:solidFill>
                  <a:srgbClr val="002060"/>
                </a:solidFill>
                <a:latin typeface="Calibri"/>
              </a:rPr>
              <a:t>Время сбора урожая…</a:t>
            </a:r>
          </a:p>
        </p:txBody>
      </p:sp>
    </p:spTree>
    <p:extLst>
      <p:ext uri="{BB962C8B-B14F-4D97-AF65-F5344CB8AC3E}">
        <p14:creationId xmlns:p14="http://schemas.microsoft.com/office/powerpoint/2010/main" val="94347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EA8D8ACF-C466-4163-BDB6-5F6187F2D7AB}" vid="{F2955AA2-71D9-460A-B88E-F59B1FFFC33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15</TotalTime>
  <Words>82</Words>
  <Application>Microsoft Office PowerPoint</Application>
  <PresentationFormat>Произвольный</PresentationFormat>
  <Paragraphs>14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3" baseType="lpstr">
      <vt:lpstr>Arial</vt:lpstr>
      <vt:lpstr>Book Antiqua</vt:lpstr>
      <vt:lpstr>Calibri</vt:lpstr>
      <vt:lpstr>Constantia</vt:lpstr>
      <vt:lpstr>Lucida Sans</vt:lpstr>
      <vt:lpstr>Times New Roman</vt:lpstr>
      <vt:lpstr>Wingdings</vt:lpstr>
      <vt:lpstr>Wingdings 2</vt:lpstr>
      <vt:lpstr>Wingdings 3</vt:lpstr>
      <vt:lpstr>Тема1</vt:lpstr>
      <vt:lpstr>АНО ДО «Планета детства «Лада» д/с №188 «Степашка» тольятти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АНО ДО «Планета детства «Лада» д/с №188 «Степашка» тольятти</dc:title>
  <dc:creator>Danila</dc:creator>
  <cp:lastModifiedBy>Danila</cp:lastModifiedBy>
  <cp:revision>3</cp:revision>
  <dcterms:created xsi:type="dcterms:W3CDTF">2015-02-05T07:01:43Z</dcterms:created>
  <dcterms:modified xsi:type="dcterms:W3CDTF">2015-02-05T07:17:17Z</dcterms:modified>
</cp:coreProperties>
</file>