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6" r:id="rId3"/>
    <p:sldId id="297" r:id="rId4"/>
    <p:sldId id="298" r:id="rId5"/>
    <p:sldId id="280" r:id="rId6"/>
    <p:sldId id="262" r:id="rId7"/>
    <p:sldId id="283" r:id="rId8"/>
    <p:sldId id="263" r:id="rId9"/>
    <p:sldId id="264" r:id="rId10"/>
    <p:sldId id="270" r:id="rId11"/>
    <p:sldId id="275" r:id="rId12"/>
    <p:sldId id="274" r:id="rId13"/>
    <p:sldId id="273" r:id="rId14"/>
    <p:sldId id="277" r:id="rId15"/>
    <p:sldId id="293" r:id="rId16"/>
    <p:sldId id="288" r:id="rId17"/>
    <p:sldId id="287" r:id="rId18"/>
    <p:sldId id="299" r:id="rId19"/>
    <p:sldId id="300" r:id="rId20"/>
    <p:sldId id="301" r:id="rId21"/>
    <p:sldId id="294" r:id="rId22"/>
    <p:sldId id="267" r:id="rId23"/>
    <p:sldId id="26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D85D-44AB-4A28-8724-BDE891D5D5B1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93FF-7372-470C-9F4B-FE01A1181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42EC-4BE7-4E5F-9DC6-EC5124B90D44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71F6-1B6C-4E03-A7C9-E2D9DF21A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3210-F2F5-499B-97C7-78FBDD60E33F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1C68F-15F5-4D2B-B737-DD2FF5B26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7ED1-4C0F-41CB-92BD-7B932A9AA7D0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5874-C309-4130-BEC5-4549569B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9C1D-9A47-4A16-A41C-2616D8DD04CC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2F32-54C3-480C-ABA8-9593B7DFB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9BCD-1956-4C6A-8FED-920A4B7F1B9F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2422-1B76-4560-865F-8C8F7D69C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238D-1274-418E-99C0-7081608F06BC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4296-963D-4952-941A-E92417858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EA0D-B268-4278-B90C-794DE70111EC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A395-40B3-45AB-8F1D-16F38AB42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D32B-A7B5-4BDA-8460-3FDAFB7FD955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D89B-58DF-4F8A-B3B0-A671FFE72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9E12-7825-40DE-9C93-EE2008907071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AD424-0584-4772-AB77-17DB036CC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B9D9-B2A4-4931-803F-8027817ED7CA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517F7-0D9A-4454-881D-FDC76F90C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0B9645-5C16-405E-88B6-DF5BC54870E7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4494FE-5A5B-448D-81E1-2BCA3E5D4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ru/a/a0/Travel-club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5688012"/>
          </a:xfrm>
        </p:spPr>
        <p:txBody>
          <a:bodyPr/>
          <a:lstStyle/>
          <a:p>
            <a:r>
              <a:rPr lang="ru-RU" smtClean="0"/>
              <a:t>«Путешествие</a:t>
            </a:r>
            <a:br>
              <a:rPr lang="ru-RU" smtClean="0"/>
            </a:br>
            <a:r>
              <a:rPr lang="ru-RU" smtClean="0"/>
              <a:t> по </a:t>
            </a:r>
            <a:br>
              <a:rPr lang="ru-RU" smtClean="0"/>
            </a:br>
            <a:r>
              <a:rPr lang="ru-RU" smtClean="0"/>
              <a:t>телецентру»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www.epochtimes.ru/images/stories/06/photos/107_LTS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8175625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06388"/>
            <a:ext cx="8388350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ep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8291513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927475" y="0"/>
            <a:ext cx="5216525" cy="1268413"/>
          </a:xfrm>
        </p:spPr>
        <p:txBody>
          <a:bodyPr/>
          <a:lstStyle/>
          <a:p>
            <a:pPr algn="l"/>
            <a:r>
              <a:rPr lang="ru-RU" b="1" smtClean="0">
                <a:solidFill>
                  <a:schemeClr val="bg1"/>
                </a:solidFill>
              </a:rPr>
              <a:t>осьминог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brc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651500" y="260350"/>
            <a:ext cx="3492500" cy="1125538"/>
          </a:xfrm>
        </p:spPr>
        <p:txBody>
          <a:bodyPr/>
          <a:lstStyle/>
          <a:p>
            <a:r>
              <a:rPr lang="ru-RU" sz="4800" b="1" smtClean="0">
                <a:solidFill>
                  <a:schemeClr val="bg1"/>
                </a:solidFill>
              </a:rPr>
              <a:t>краб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 descr="http://www.lookandtravel.ru/wp-content/uploads/2011/02/%D0%94%D0%B5%D0%BB%D1%8C%D1%84%D0%B8%D0%BD.jpg"/>
          <p:cNvSpPr>
            <a:spLocks noChangeAspect="1" noChangeArrowheads="1"/>
          </p:cNvSpPr>
          <p:nvPr/>
        </p:nvSpPr>
        <p:spPr bwMode="auto">
          <a:xfrm>
            <a:off x="155575" y="-1516063"/>
            <a:ext cx="4219575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26626" name="AutoShape 4" descr="http://www.lookandtravel.ru/wp-content/uploads/2011/02/%D0%94%D0%B5%D0%BB%D1%8C%D1%84%D0%B8%D0%BD.jpg"/>
          <p:cNvSpPr>
            <a:spLocks noChangeAspect="1" noChangeArrowheads="1"/>
          </p:cNvSpPr>
          <p:nvPr/>
        </p:nvSpPr>
        <p:spPr bwMode="auto">
          <a:xfrm>
            <a:off x="307975" y="-1363663"/>
            <a:ext cx="4219575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26627" name="AutoShape 6" descr="data:image/jpg;base64,/9j/4AAQSkZJRgABAQAAAQABAAD/2wCEAAkGBhMSERQUExQWFRQVFhUUFBQUFRcXFxUUFBQVFBQUFBUYHSYeFxkkGRQUHy8gIycpLCwsFx4xNTAqNSYrLCkBCQoKDgwOFw8PGiwkHBwsLCwsLCksLCkpKSksLCksKSwsLCksLCwsLCwsLCwsLCksLCwpKSwsLCwsKSwpKSwpKf/AABEIAMIBAwMBIgACEQEDEQH/xAAbAAACAwEBAQAAAAAAAAAAAAACAwABBAUGB//EAEAQAAEDAgQCBwYEAwcFAQAAAAEAAhEDIQQSMUFRYQUTInGBkaEGMrHB0fAUQlLhYpLxByMzU3KCshVDY5PSov/EABkBAQEBAQEBAAAAAAAAAAAAAAEAAgMEBf/EACMRAQEBAAICAwEAAgMAAAAAAAABEQISEyEDMUFRYXEiMkL/2gAMAwEAAhEDEQA/AOfUoJZop7HJjaQOnkvpa4sWVSFofTjUIci3KMJyqZU3IoGLTJeVSEzKqypQFYCLIrypSoVgKAIwFJGtRZETQjQisiotTgFRalAa1EGo2tRgK1FwrARZUQCEjVppVVnARBBabprKvJZ2OWnDarNh0xslNp0zutAc0BXS1081z0ipUwttJaMJh2kI6tGbBcrW2Y1UQeU7qwAo0IQqDSttFKpMEarSxzW66rnSaCVEv/qDeSizh18lNNUFqa1W6j4r2OaUqoNiFK9OyptNaKbUpgyqBi6P4QHSxSXYcgwVqcmcZDSQ9Ut7aSJ1JPZY5/VKZFpc1BC1rJGRWGp2VXkTqKDUYCPq1YYpBDFMq4XT3TtejWyNa0MyhwJE5p13tBkQtnRPtCyqIf2H+OU8wdu4rn5eO5T1ua6Qaja1Y6vTDBo1zvCB639EDOmztT9f2Wb83CfrU4cr+N5YpkWRvTrfzU3Duv8AIJ1HpWk780H+IR+yZ8vC/VF4cp+HhiLImsZN9RyTuqXRkhrE6nTKMMhEChNFOnAuVfWJAKMFZxrWzC4wg6wui7Ek6FcIck6XAXlYvEyul+KSamOfpMdyx5iEJko6rWodIEKj0g4rIKZTqdJPWLTOvdxURZRxVIwvLNcnUylAKw1IaRTBTWUlmY+E5mKKMp1oFCVfV8VlOKPcibjCrrVrQ6gNkPUqvxYKIVQnKiKlFINNdEtBQuoDgtSsuf1asNW3qeSn4YLXYYxFiJjFrOEXL6f6QFBgDf8AEf7o3A/V9P2VeUk1Y5ftPTY91MF3uB2aNe1lgehWTDgAQwBrfU8yd1no0ry65+/MrVnEL5/ycu116OMyIXAJxpkReLA35rJVxQAgC/FJqPc6CToI8phccb12etAAQmlTf38QuR+J56IsPizMNuiwyuwC/DmWutw1B8F2+jul2VhAs7dv0XlKldxImRtHeteBwwcSWkNfctBIaC7ZoOmY3gW2G66fH8vLh/pnlwnJ6rKSjDFk6Hx/WNh1njUcdpW9fS48pymx5bMuUGQqZU4X2V9UnQCm4hTrSj6pXTwpOl/BXoga6StAwcwZEFHSw33C1M6OlYtMgBQY0cVTKIOy2OwkDRZn1yNlzl1pf4FvNRIOMKicq2PLuwpQmgVtLZQGkUzksY4VgrT1JV9QVvtBjNCJrU8UExuHT2GM4YmNCb1KIMVqRiY0IYRShHspJ7MHKy06i0Mr81m6Zh7sPlaXOsACTyAEkr5p0nizVqPqxdx7I/Swe6O9e39pce4UMk/4hDf9o7TvgB4rw5dMnhA8Vw538rUJnKL2Wd9fvPcEFevM7+gH3KqmC6YAaTbQGPPRee8m57AcRfQ/sntM7x9+qCtgnxd5PfrzMrHUqgEgGTYa666eaNP0e+uDZmg3PyCGnTe4QDl5jjPDgtVHAmBmMTwj43la8Phw06AnnKJRrJS6RqMjrAXC4zb8lso4gPBDTr8VXSTJEixj7C5DiQdJP3w+KKZXrOi8blLHbtMOHFpMH4r31PDcpHNfIcH0iXOLXS0mImx1v36L69Tom3cPgvT8FuWMfJ+VOoGyoUY0E/fJbqOCGp8ls6tnBdrzYxxxT5R3JzGnaV1G02qyWo7nGClhp1KeyxjRG6o3klvrt5I90tRiFgrOYNbqPqA6uSy5o5qkwaxvc2dFaY4AnRRdWXJawIxSXOFUqxiyFx6111vNA8ELmxtCzM6RcnN6S4hOchsCXIcwWluLpnUI5pFa3/DLIIRBG/DjbTvVDD8/Nb2MhLVXVojRITKTJ4eSdBQam06BP7LVQaQSCBH+la6OQOn5Qs3mZxeK9q8RlqMZwE+Lj9AF5sWpCOJJ43/Zdb2zx4OIxBH5QGDwiY8iuDgcTmbrebheP5OW1ph66LG195HqtTMfTYLmTw3Phuu70P7LVsSRlAaxxPbfYGG5iI1NuS9b0F/ZbR96rUJvBYwBrSby1x97UAyItwXLK3OX8j5i/FVn6NyA2zO1jk3j3rodF+yWIq/4eHe+bl7mwO8vdA8l9ywPslhKABpUmNcPzHtP785utjjl/N4SmcVZb9vjnSfshXw2HNSoaQggBnacS46CRAFgTadF5zCYp9atSpUm53PMCCRlgdokfpAkzwC97/ar7QDO2iLCmw1Hc3vs3wDf+RWT+zP2afh2nE1BDqrA2k0i7aROYuPAvhp7gOMDpOEtkYyRjx3s5XaCDTzgfmZ2rf6fe9F56pQh36SPQ8f2X2B7yVgx/Q9KuP7xgJ/Vo4dzhddL8M/BOWPnmBxfWOYyrDiyXUy4SARLgGngTaNJPevp+Cx4qMa8WDgDGmuy8DifZWtQqx1JxNCZGUw9s8MpDmnmLFez6MwuWk0Brm2nK9wc5vIuAE6cFj4ZynO8bPTpzsvGV0TWn9lbcQRuUllFaKdFeq45e1tqE6XUNJ5WrD05MCTyC10aguMq5Xln01I4/wCGcdlX4Nw2XcDmj6peeVeSnq5BwbjqqZgiTEx3rrZZQvw+9leRdSm9Euj3x6qJgYeJ8yosdqcj5wCiDVQcjBXp1nEDExrEIKMOVqwYajaULXog5WrBCUbY3lBKsK0Y1UWt4+a1MaOCwMKcyssVqOgwI2UgeHqsIro2VFjKXyXp3GS+puXVDHKIn531C9P7D+yQczra180GmwyLE2e7cjLcDS+64/QXRTMViRncS1hJc1wMQHHstj6j3tOP0mnDYAsBwgQIjQfdlx48dug2gACSHaTG0C8xG3kt2FqkG5PHXckm/HVYacvIi4B08itQouBg2+91v0o6rcbbVIq1OYSMPTmZ80BadtFSRovEdBUKjxWqUGPeIAqPbPukwL2sTPitjqk6qqeIsW6A+izF90yA4sCWaaEOlWHBb1lMiNjL3sgDwm06ZOglWrAvoEaGQtmCpge+DO06R3JdOkdh3yiqtLYuD3FYvLfTUn62NLWns2lJJgrM/EQUv8Ss5TrU9yqi0m4SRiAmjFgaJ9owvI1R03k2H9FkrYmbq2Y0hGXC6jabIv8AAlRczrieCtY63+tbHzgORArADV+y36Ih1v2R9F6fLHm7OgCjDlzh1n6vUfRGC/8AV8Porywd3QDkYeuYKjv8z78kXXu0z+n7I83EeSOmHow9cnrnf5h5/cdygxBH/cV5uI8kdkPRteuKMZNhUPoibiz/AJhtrOlrk9yPNxXljtgrFj/aSlROXMHVDZrGmTP8UafFfOfaP2+qOJp0HuDNC/d/GOA+Posvshg21X1KjiSWMEN3moSwvBtYGO7ONYWOXzfx3k9bXtPZXE0qAcXuDS6G5iTxJP8Apkj0HFevpvm4NjuLiOR3XyPGSWMbTBtUe55IBcS2AwQYI911v4t13PZzp4spMbJptzvbcnMZcMgygkNcAWmCRmzE3iTnjzz7FnrX0ilWLZjw8k44gg68Lgztx8V5/D1HER1js02aRdx4d2gUqY9wjtECMsWmQNXWkXPpyT3jl5I9HTxESbEnimPxxPJeS/HVP1H0+MTKWcfUmMz/AAcVeTj/AA+V6wYoyp+IvMBeRPSlThU/9kIHdL1OFT+cp8nH+LyPYGsVBVXjndK1uDv5/wB5Qv6XrcHnufHzT5IPI9mapVtqleJHSdWLip/7Hf8A0p/1GreOs/ndH/JPeHvHuW1z9lTrivD/AI+tEdu38Z/+pKN3SFczObwMfAo7z+Lu9oahOqmZeJ/G1v4/vxS+uq8ah7nn4SrvP4e73WZTMvCmpU/8v8zvqhDqn/k/md9VeSfxdnvTUKovK8DNQ/r/AJjt/uVZKh/V4l31R3n8PZ77rFF8/NKrwd5n6qJ7z+LsU/EiLTPcoHA6F500aRtdDSxJJAkCe/yF095dftNOuhE89d7rz682Wlh87OjfUnyComZgH/dqjL3cfISfQK3hwEzfcHXY3HipmxU7QrAO4ViuBudL33+QvzRAtvLnx3gAc43RrIQNLeiN9je0ehVB1KBdx/1NbHd73qobXILdCL6gi0BWgQqjl5iVi6fwVWtR6uiR23NY902ayCTzOgEDZbZafdaXc4gDTfxWxz4a1gaBEE6e8dZ42gKlPG5defwf9n2Hb74dUNpkloGuwv5ldro7oDD0z2aTGEtdcDVp5nUSPRacPjSwg2ibj9QkyHbnUp9XENcWBohrA7ZoPaJOwvYNF7p1172/dUOjWTORhO/ZbJ8YvoVzcd0LQGZjKfVkw0OZ2SQHSOy2PrfVdeBnBsO1a82CvFsaMvaNpzQSBxEjjJWqds+mcUCDnHZyERfR0GJnSCBr8Uqox0GRcmdNyNRK0Vq8tLRPaaTl0gb+FvVKxFQlrZ2HDc3IMjn6LFc7S2041M94v4X+SgB5jw+qttWfzR3kGfABX1m098A+vBGsahad5HeR8rquqvr6K54T4/1VOc3YDwJ+SdGhyn9wPkqjgZRCpMS6I4AA+uqvMCfePcnRoItvPj9FYPn97WVdbxI5Wj4osw89k6dSDf6adxEq2t4TGs6+KENPEdxA9dCiNUgaMA2tZGmVU8/T5KCrcR5wpSDTrBPIzrwvom5u6NrX9Va1KAPnT4H4KdZxgbTorGptPlb0UdTIBIHw+SdKnGf6qF9rAie71CqDuJ8x8T8lT2wZy371aVjEAWk+aiv/AGK1annG4eqARMAjjItOnC6DJtnAi8X14gJpoENDgxzW7kjNJ7h8FNgRJN5F2Fsal1lg2BbSM+8Z5A+mitlPjPjCaX2Hdx+z6qMaDN/Mz81MXinZ4/fgEQDRqfU/CFdI0y4Zi4tGsHWLkCTF163o32dp4hklhpw2zhaZM6RJIAvNu1qqezx+Pt9PMCk7MWhpLhmEROgOb0BWiu58DMGlo7LSYDYBMAOHNx3Xo8T0f1Ad1Zg7O5NEHMSL9kxc6gEouhuiPxANPrMroFQtZmAaXiRm4iItwy6Jx08X48yzCvc4Bpknstbe3dtAW1+ELnkyQyfvTU3iYEr0HSHs8aFF0P0ADzEFzA5odc8ovOy4OIDWBoGYuIBJJF5AMNA20ufRQvDr9szsMY8Y1m/CNVu6Mw5INyCRAtrvbc6ETzhSnAIH5xfQjK4wWhp32MkX5r0dLCEPcAMrCDABIvOYCNtvAJh4cPbjCziSIaLcOXesmLrttH5ocZMi0gW5rr4jo+IkzFoPHWeekLn4uiC0OyEvdADTEWJEa2EStWelylJoUnB4/VkJBsYGXgDw4rIao1LZmdG895m6ef7tou0OcIjQxYu2Mbj+iwPoOIJLm2g631iw4LnXDlcG94OzR36/fgpnBG/gfqlFv8Q8M0o6RjmeQP1Cxrno+qNruPio51ouORJ+qrqb+78R6ygqMGw9CfiU6jM+Ubx3fupUqkxFvRWGW38JHkCqc0Rckd4clLvHA937omsF7374HzWaBrn9HK8wJs8eIPzRo1ofhmkdryEE/wDFSlhWAWJ5ggCUqJ4H75o2vg6+jh8LJamHNpN2t/L9hWWERcxv7qWazJufMH5qobyv96FOtjeW84GoNvihbSbMgRO8g+aHqZ4DhqAfAKw1wt7vdorSn4cTZ/y+fyR9RG5PgBP1QsaDqZ/2x6oeyJF472/MqJnVnh6D6qIA0bfD6KJ1OLQpuyh7WhkGxqD3ra9twbHcE5uJJBcA1uewsH33I3Z3osHWo1wQ6u4HLcVRmk8iR6C6bhq1BtPK+o15GkGqyY0nIYiOSnoxkw+IIflzEEHQ3BI4203W78NVgPBqucd2tIE7doidJ4bXTWupPqZ2S0NjSnAtvnJk+SzVIq5sxc+T2YdUIbuBJhqmcI/E1bDtjbIHG2h90X12TsN0/XpPzNjMGhnbbs0yBtN/iZlMZhqeUkva3UZcxc4xybYnvJUw+IpAw2mXmLCLh0bgTIGpWWPc/X1jB0xWa3O1rSWtcGa6tBcBbifFZnYwUKsFnYdNgIPeL3HgvGeyftJXY54cajxlyspgnLPeeyBpE7aLr4TpV5qB2IDbaNyklpJgAxYgDzjvWuz1TnOXuO5icdmEta97X2ADcxI3zDbdcd9PCRFVsQIaXsgDLbL3CIXXr4sHtz2DqKZN4toNF5HFYGo6pIEMcSGve5xcJduSTfvVaubqB1JpDqLHPiBJY54sIBNtdhutTqtSQHFrBAnNqRcCGzmPkuxgm4ehhwHOZmDTBdFzr2QvJe0PS1J9QHLUe43a0OcAJtAAuNNkazy/4xMZ0lLzDSdmk20JuZ5LL+Lk6SB5g7Edyx1ekDoAABo1oBk6yfzOPedysv48kWGW82/f+iZzcLzbn0w9zS14PGbyJ4yJ3WetQLCRIFjlgTI+qy08ZUzQHSTxA7hr8VMWx7X5XmSAJ8QOVtQi2Vx5WWbImc7k+Aj5KB4m5Pnae5LzDjr3/FTrPvVcnHTHVRsT/KFf4kG2bzCWcRI+gCv8R4+CtWijv9FQeNnDzj6hD1g/T4x8lHUxv6T6wrUIVefzQuv/AEQiq3jHn8wr6wfqny+SdSMpTvB5hTIRtpw/ZUXDW38yZ1h28wfpKTFMJOw8ifJG1xHDwMehCWQ/YeOa/wBEDw465h98la1p7atr2529RCLrBHveFx8CsmYCxLh4SEYrdx8CCnTORrXtm8/fOFWedSSO4H4XVNxIOrY8J+asPge60jvI+Kir+75f/oekKIvxX8JH33qJLBiQ1tOHUgNCDOSeUB7ncbFZ8N0qGWYxjf8ASJPi5wJSzg5dEh52AzHyj9lpOEqsADGscTqGNa4jvkSSn29F0mr0i9+/HUk+A2CLD1XEgkZmtiZ0aDxO0+uicc1g+g4QNSwtBOwJawH1Ws4lwyjqzRafytDhYD3hJmZtmQzlt+y8VQyvzEHq/wAgjKSDtH5dT5boqVMNGcb7E+ExM6lMrYQmHdV/dDch2UDef1XPHyQuqQJc0sA92W5WEXh0SC3Tid1NY6+FruIBcYaLlohlzr2RH3OilBlKXPqOAmcgJdLryM4FwAIF520XEbWDhJaeydTqZaL+k6x5puEc3TITlmSAbntHXYQAfBR7Ow/pPqj70tzAkCINgTbe/wAErF4o18oDjTptNx+Zx/UWgcJubLliqw7uI1uNIi4ud0ym5rpOWcszBJMTuRaPDdA7W+nW6QoUZmewAAGgxtBcRYRmGs3lZKWILWtAtYhpFhAmRI1MmT+65lURqZnYGb7SfLyUfUdHcLxoG8RGg2RrleftoxFW8lxcRaSIAHADw/ZIngPvjGyUTxRArNcOV06nWc3Q8PS91RcTJJJc65Jn7KUB99336I2lQ25iEEJheeUd3wSyZ7wmB/BDKxUHDyVdZ9kKjU7lYrDceSEvrZ/ZCKhGymZvMoW4nYtPmpD6ziB5IOsb+keBRCqNjHepmn+iUAvaPoqFZm48gE19HuQhnIHuScpbgw6OI7x9EQcI971+qjqTfvZFTDON/vioyIA7jI5BVLxsD3hRwB3I8AfgqbTIuNOSSja5/Q3yRdY4fkju+kqi13EoWh36j5qI+vP6PvzUVD/UfP8AZROn2wYithsuRrqjQTLiWy4xo0CdEmhhKZEtc8if8trRzJcXkNHet59n6TW5+25oE8C7e0AegSOjXOqGKVBjRaS8Odlk7njyXR7M9+1DFdXfO5zZsBVlrjw/eF0aOFqup9YWCmyIg1CC5pmQGEyQeJWzHltIDNiabXWzNDC5w5Ma2+vMd687isXmcCHOdH6wAP5ASPMlFuDlev23PxmaGiWUwQcpIAdxzRG+kDddijja9RrhSomo1vvZw4tB2zZwLjmvPN6UAIimxpGpYA0983jwXQPTVWowAvc4NcHtph35swcMwIvfjqjROX+XcrYemyiHOzB0ZnQynmb+rK2zRw1cuTR6Yp9oMztblkNe8ZXOj84aAPVc6rjnuaA5z8jWgZHXBJPatbL8fluqdG0aeWM1ZzhmFMdgAOg9pwkxHcr7V5W/TJQ6UcLESJkDYQCOy3uLvNP6O6Uc3NlZmJ0MXDjtA25JuEoMzinVpupN3iqTzAA38kp9driW0mPp5dX1XC2wAmzT3XQ5+5+s9W0zdwJ0AAF7i2u+lhzV0ahF2zMQTAtOtxchVTdLQ3MxoJIOYG/Azlm14V1HBshjyQbHskTEGTfvWXLP01tPK4GbWMiDIngfGy2Vui3hhqWcHe7MAgccu6yNoxTJgNj/ALgOYu0hsA23uirVc1NrS4l4kkXjkDz5KakkntmY+NfvnG6MlKJ15RvdWHazpy+7LLiaCjSmnvOmplE0q+0YFMqqVM6EnVphDTyQ5iqqN/dTORb6FuKV1Y4omvjTbZU+DeFFbm8z4ocruHorBdGyptRw3KkEuO4QGkdgjLyr607QolMLhyThW+wg64zcBEag5hJW5wKrM7Y+d0JbwVgFJWMQeAUVeKil7euxNqEixkXFj5rFSccrj96KKL0vq188rvJqPJJnO6/it09gDmfgoovO8NdDoJo6ypbSmSORtcLP1hIcCTE6TbVRRaa/8x6P2WpBzjIByhzmyJh2UmRwPNeewWKea2YucXHNLi4km251Kiir+NcvxmqHQ7wL76LrdJOJo4ab2Ppooohxn/WsGJYA6wiNI8VOhb1INxOhuNOCiiGF4YziADpnIjaJNoWvEtAe+BGuncoor8F+kY45G97kpunmoosX7Z5fYxoraootQm7Je/goos1mow/JaGqKIYKqjtKn6hRRRHPxUpHVRRRLrBArUSQP91AqUUhlR2iiikUVFFEMv//Z"/>
          <p:cNvSpPr>
            <a:spLocks noChangeAspect="1" noChangeArrowheads="1"/>
          </p:cNvSpPr>
          <p:nvPr/>
        </p:nvSpPr>
        <p:spPr bwMode="auto">
          <a:xfrm>
            <a:off x="106363" y="-657225"/>
            <a:ext cx="18002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26628" name="AutoShape 8" descr="http://www.lookandtravel.ru/wp-content/uploads/2011/02/%D0%94%D0%B5%D0%BB%D1%8C%D1%84%D0%B8%D0%BD.jpg"/>
          <p:cNvSpPr>
            <a:spLocks noChangeAspect="1" noChangeArrowheads="1"/>
          </p:cNvSpPr>
          <p:nvPr/>
        </p:nvSpPr>
        <p:spPr bwMode="auto">
          <a:xfrm>
            <a:off x="460375" y="-1211263"/>
            <a:ext cx="4219575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26629" name="AutoShape 10" descr="http://www.lookandtravel.ru/wp-content/uploads/2011/02/%D0%94%D0%B5%D0%BB%D1%8C%D1%84%D0%B8%D0%BD.jpg"/>
          <p:cNvSpPr>
            <a:spLocks noChangeAspect="1" noChangeArrowheads="1"/>
          </p:cNvSpPr>
          <p:nvPr/>
        </p:nvSpPr>
        <p:spPr bwMode="auto">
          <a:xfrm>
            <a:off x="612775" y="-1058863"/>
            <a:ext cx="4219575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26630" name="AutoShape 12" descr="http://www.lookandtravel.ru/wp-content/uploads/2011/02/%D0%94%D0%B5%D0%BB%D1%8C%D1%84%D0%B8%D0%BD.jpg"/>
          <p:cNvSpPr>
            <a:spLocks noChangeAspect="1" noChangeArrowheads="1"/>
          </p:cNvSpPr>
          <p:nvPr/>
        </p:nvSpPr>
        <p:spPr bwMode="auto">
          <a:xfrm>
            <a:off x="765175" y="-906463"/>
            <a:ext cx="4219575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</a:endParaRPr>
          </a:p>
        </p:txBody>
      </p:sp>
      <p:pic>
        <p:nvPicPr>
          <p:cNvPr id="26631" name="Picture 14" descr="http://img.mota.ru/upload/wallpapers/2009/07/16/12/03/14684/ocean_life_wallpapers_107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71475"/>
            <a:ext cx="8107363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http://www.nice-places.com/data/articles/gallery/603/84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643938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t2.gstatic.com/images?q=tbn:ANd9GcTk4m2H7a19u4EbwXWs4JnMlkYBOJnBN0gEsbaHXIb2FzZz47nCV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932238"/>
            <a:ext cx="3240087" cy="27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2" descr="http://t1.gstatic.com/images?q=tbn:ANd9GcTV_9L1grbFXxJRg-rT2H_U1P4h_gCqKtkmnqwZCrl5Y045RWeLA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038350"/>
            <a:ext cx="1924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4" descr="http://t0.gstatic.com/images?q=tbn:ANd9GcSEDuXlcRS8kYEQmguMGHRZ2Rql0enVSz95oi4ImCcnKqtru8oeD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105" y="1744992"/>
            <a:ext cx="142716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4.bp.blogspot.com/-LZZEyX4C9R4/Ta8wEQ5B8pI/AAAAAAAAAME/_TScN3-Hr1A/s1600/506715_w640_h640_7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43" y="3717032"/>
            <a:ext cx="42195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t2.gstatic.com/images?q=tbn:ANd9GcT715a2G_pn-_q5IJt_LrcUt9KWXxuo6TaWYoMU6WULVPR9mi5MpP1dEj7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46050"/>
            <a:ext cx="3097212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t1.gstatic.com/images?q=tbn:ANd9GcQWoPmqDp7EBNBHWdGdc7YFAh8KaR3nZoIv0LoMn6e9vEA6ELLJU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0032" y="11588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izim.ru/wp-content/uploads/2011/01/basket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6704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-apple.ru/albums/userpics/10001/sport-ico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566208" cy="644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1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gbiblio.narod.ru/sport_olimpiada/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085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4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teresting-life.ru/wp-content/uploads/2011/08/TVtower_in_Ostanki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939655" cy="65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10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ochionline2014.ru/wp-content/uploads/2010/03/olimp_kol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4" y="999188"/>
            <a:ext cx="9068254" cy="45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3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ochi2014 new emble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773238"/>
            <a:ext cx="9145588" cy="396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картинки на слайды\опыт по физи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8913"/>
            <a:ext cx="561657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картинки на слайды\опыт с магнит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8105775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detsad-kitty.ru/uploads/posts/2010-04/1272340558_01_1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83581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elevesti.ru/uploads/posts/2010-09/1284838023_chto-gde-kog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18518" cy="61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7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2.nnm.ru/d/9/0/6/9/0a46abdfc582d5a74c86d7e86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7061" cy="52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1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Файл:Travel-club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4813"/>
            <a:ext cx="8228013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картинки на слайды\побережь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static2.porjati.ru/uploads/posts/2010-10/thumbs/1286615242_birds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5888"/>
            <a:ext cx="702151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картинки на слайды\нег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9225"/>
            <a:ext cx="8694738" cy="651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my-article.net/data/files/tiny-mce/68/img/afina/indi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76250"/>
            <a:ext cx="72802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180</TotalTime>
  <Words>4</Words>
  <Application>Microsoft Office PowerPoint</Application>
  <PresentationFormat>Экран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«Путешествие  по  телецентру»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осьминог</vt:lpstr>
      <vt:lpstr>краб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телецентру»</dc:title>
  <dc:creator>user</dc:creator>
  <cp:lastModifiedBy>user</cp:lastModifiedBy>
  <cp:revision>20</cp:revision>
  <dcterms:created xsi:type="dcterms:W3CDTF">2011-09-14T16:16:53Z</dcterms:created>
  <dcterms:modified xsi:type="dcterms:W3CDTF">2013-03-10T13:58:20Z</dcterms:modified>
</cp:coreProperties>
</file>