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2" autoAdjust="0"/>
    <p:restoredTop sz="94689" autoAdjust="0"/>
  </p:normalViewPr>
  <p:slideViewPr>
    <p:cSldViewPr>
      <p:cViewPr varScale="1">
        <p:scale>
          <a:sx n="42" d="100"/>
          <a:sy n="42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B560A-E5D9-488A-B83F-E49F8933AF6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6D5F6-94A2-4D65-AC57-B4C7DCBE1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ulia\Documents\&#1079;&#1080;&#1084;&#1091;&#1102;&#1097;&#1080;&#1077;%20&#1087;&#1090;&#1080;&#1094;&#1099;\Zvuki-ptic-Obyknovennyy-snegir_(muzofon.co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ulia\Documents\&#1079;&#1080;&#1084;&#1091;&#1102;&#1097;&#1080;&#1077;%20&#1087;&#1090;&#1080;&#1094;&#1099;\Zvuki-prirody-Dyatel(muzofon.com)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ulia\Documents\&#1079;&#1080;&#1084;&#1091;&#1102;&#1097;&#1080;&#1077;%20&#1087;&#1090;&#1080;&#1094;&#1099;\Zvuki-prirody-Penie-sinicy(muzofon.com)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file:///C:\Users\Yulia\Documents\&#1079;&#1080;&#1084;&#1091;&#1102;&#1097;&#1080;&#1077;%20&#1087;&#1090;&#1080;&#1094;&#1099;\Zvuki-ptic-71-Sviristel_(muzofon.com).mp3" TargetMode="External"/><Relationship Id="rId1" Type="http://schemas.openxmlformats.org/officeDocument/2006/relationships/audio" Target="file:///C:\Users\Yulia\Documents\&#1079;&#1080;&#1084;&#1091;&#1102;&#1097;&#1080;&#1077;%20&#1087;&#1090;&#1080;&#1094;&#1099;\Vorobey-chirikan_e-vorob_ya(muzofon.com)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Зимующие птицы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Yulia\Documents\зимующие птицы\62424164.jpg"/>
          <p:cNvPicPr>
            <a:picLocks noChangeAspect="1" noChangeArrowheads="1"/>
          </p:cNvPicPr>
          <p:nvPr/>
        </p:nvPicPr>
        <p:blipFill>
          <a:blip r:embed="rId2" cstate="print"/>
          <a:srcRect l="49139" t="23520" r="4241" b="4241"/>
          <a:stretch>
            <a:fillRect/>
          </a:stretch>
        </p:blipFill>
        <p:spPr bwMode="auto">
          <a:xfrm>
            <a:off x="1979712" y="1657992"/>
            <a:ext cx="5256584" cy="5200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ulia\Documents\зимующие птицы\kormu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lia\Documents\зимующие птицы\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72" y="476672"/>
            <a:ext cx="8865639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ulia\Documents\зимующие птицы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11560" y="7309070"/>
            <a:ext cx="877132" cy="656434"/>
          </a:xfrm>
          <a:prstGeom prst="rect">
            <a:avLst/>
          </a:prstGeom>
          <a:noFill/>
        </p:spPr>
      </p:pic>
      <p:pic>
        <p:nvPicPr>
          <p:cNvPr id="6147" name="Picture 3" descr="C:\Users\Yulia\Documents\зимующие птицы\zanyatie-vo-vtoroj-mladshej-gruppe-po-chteniyu.jpg"/>
          <p:cNvPicPr>
            <a:picLocks noChangeAspect="1" noChangeArrowheads="1"/>
          </p:cNvPicPr>
          <p:nvPr/>
        </p:nvPicPr>
        <p:blipFill>
          <a:blip r:embed="rId3" cstate="print"/>
          <a:srcRect r="86399" b="67699"/>
          <a:stretch>
            <a:fillRect/>
          </a:stretch>
        </p:blipFill>
        <p:spPr bwMode="auto">
          <a:xfrm>
            <a:off x="-2916832" y="1844824"/>
            <a:ext cx="2016224" cy="2651430"/>
          </a:xfrm>
          <a:prstGeom prst="rect">
            <a:avLst/>
          </a:prstGeom>
          <a:noFill/>
        </p:spPr>
      </p:pic>
      <p:pic>
        <p:nvPicPr>
          <p:cNvPr id="6148" name="Picture 4" descr="C:\Users\Yulia\Documents\зимующие птицы\1291847211_image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3144837" cy="1981200"/>
          </a:xfrm>
          <a:prstGeom prst="rect">
            <a:avLst/>
          </a:prstGeom>
          <a:noFill/>
        </p:spPr>
      </p:pic>
      <p:pic>
        <p:nvPicPr>
          <p:cNvPr id="6149" name="Picture 5" descr="C:\Users\Yulia\Documents\зимующие птицы\39827246172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068960"/>
            <a:ext cx="2736304" cy="3095064"/>
          </a:xfrm>
          <a:prstGeom prst="rect">
            <a:avLst/>
          </a:prstGeom>
          <a:noFill/>
        </p:spPr>
      </p:pic>
      <p:pic>
        <p:nvPicPr>
          <p:cNvPr id="6150" name="Picture 6" descr="C:\Users\Yulia\Documents\зимующие птицы\1976 razv.jpg"/>
          <p:cNvPicPr>
            <a:picLocks noChangeAspect="1" noChangeArrowheads="1"/>
          </p:cNvPicPr>
          <p:nvPr/>
        </p:nvPicPr>
        <p:blipFill>
          <a:blip r:embed="rId6" cstate="print"/>
          <a:srcRect l="2000" t="13905" r="68900" b="52005"/>
          <a:stretch>
            <a:fillRect/>
          </a:stretch>
        </p:blipFill>
        <p:spPr bwMode="auto">
          <a:xfrm>
            <a:off x="4355976" y="548680"/>
            <a:ext cx="2771800" cy="2448272"/>
          </a:xfrm>
          <a:prstGeom prst="rect">
            <a:avLst/>
          </a:prstGeom>
          <a:noFill/>
        </p:spPr>
      </p:pic>
      <p:pic>
        <p:nvPicPr>
          <p:cNvPr id="6151" name="Picture 7" descr="C:\Users\Yulia\Documents\зимующие птицы\1976 razv.jpg"/>
          <p:cNvPicPr>
            <a:picLocks noChangeAspect="1" noChangeArrowheads="1"/>
          </p:cNvPicPr>
          <p:nvPr/>
        </p:nvPicPr>
        <p:blipFill>
          <a:blip r:embed="rId6" cstate="print"/>
          <a:srcRect l="37148" t="11900" r="34124" b="54010"/>
          <a:stretch>
            <a:fillRect/>
          </a:stretch>
        </p:blipFill>
        <p:spPr bwMode="auto">
          <a:xfrm>
            <a:off x="4716016" y="3284984"/>
            <a:ext cx="273630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Yulia\Documents\зимующие птицы\037738dee4db.jpg"/>
          <p:cNvPicPr>
            <a:picLocks noChangeAspect="1" noChangeArrowheads="1"/>
          </p:cNvPicPr>
          <p:nvPr/>
        </p:nvPicPr>
        <p:blipFill>
          <a:blip r:embed="rId2" cstate="print"/>
          <a:srcRect b="4396"/>
          <a:stretch>
            <a:fillRect/>
          </a:stretch>
        </p:blipFill>
        <p:spPr bwMode="auto">
          <a:xfrm>
            <a:off x="1331640" y="188640"/>
            <a:ext cx="65527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ulia\Documents\зимующие птицы\94790898_124.jpg"/>
          <p:cNvPicPr>
            <a:picLocks noChangeAspect="1" noChangeArrowheads="1"/>
          </p:cNvPicPr>
          <p:nvPr/>
        </p:nvPicPr>
        <p:blipFill>
          <a:blip r:embed="rId2" cstate="print"/>
          <a:srcRect b="8140"/>
          <a:stretch>
            <a:fillRect/>
          </a:stretch>
        </p:blipFill>
        <p:spPr bwMode="auto">
          <a:xfrm>
            <a:off x="1187624" y="332656"/>
            <a:ext cx="655272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Yulia\Documents\зимующие птицы\dyatel3_143.jpg"/>
          <p:cNvPicPr>
            <a:picLocks noChangeAspect="1" noChangeArrowheads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 bwMode="auto">
          <a:xfrm>
            <a:off x="1259632" y="116632"/>
            <a:ext cx="6696744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lia\Documents\зимующие птицы\0004-004-Uchite-rebenka-risovat-ptitsu-v-etoj-posledovatelnosti.jpg"/>
          <p:cNvPicPr>
            <a:picLocks noChangeAspect="1" noChangeArrowheads="1"/>
          </p:cNvPicPr>
          <p:nvPr/>
        </p:nvPicPr>
        <p:blipFill>
          <a:blip r:embed="rId2" cstate="print"/>
          <a:srcRect l="8263" t="14300" r="38188" b="8001"/>
          <a:stretch>
            <a:fillRect/>
          </a:stretch>
        </p:blipFill>
        <p:spPr bwMode="auto">
          <a:xfrm>
            <a:off x="1835696" y="620688"/>
            <a:ext cx="489654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ocuments\зимующие птицы\102681719_large_Zimuyuschie_pticuy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3960440" cy="27892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3789040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Невзирая на морозы,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В красных яблоках березы.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Подошел поближе... Ай!!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Разлетелся урожай!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Zvuki-ptic-Obyknovennyy-snegir_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lia\Documents\зимующие птицы\1976 razv.jpg"/>
          <p:cNvPicPr>
            <a:picLocks noChangeAspect="1" noChangeArrowheads="1"/>
          </p:cNvPicPr>
          <p:nvPr/>
        </p:nvPicPr>
        <p:blipFill>
          <a:blip r:embed="rId3" cstate="print"/>
          <a:srcRect l="34124" t="3258" r="34880" b="50000"/>
          <a:stretch>
            <a:fillRect/>
          </a:stretch>
        </p:blipFill>
        <p:spPr bwMode="auto">
          <a:xfrm>
            <a:off x="611560" y="476672"/>
            <a:ext cx="2952328" cy="33569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4005064"/>
            <a:ext cx="7704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В лесу под щебет, звон и свист,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Стучит лесной телеграфист: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«Здорово, дрозд-приятель!»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И ставит подпись…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Zvuki-prirody-Dyatel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ulia\Documents\зимующие птицы\img6.jpg"/>
          <p:cNvPicPr>
            <a:picLocks noChangeAspect="1" noChangeArrowheads="1"/>
          </p:cNvPicPr>
          <p:nvPr/>
        </p:nvPicPr>
        <p:blipFill>
          <a:blip r:embed="rId3" cstate="print"/>
          <a:srcRect l="49333" t="7126" r="4000" b="42989"/>
          <a:stretch>
            <a:fillRect/>
          </a:stretch>
        </p:blipFill>
        <p:spPr bwMode="auto">
          <a:xfrm>
            <a:off x="3779912" y="318254"/>
            <a:ext cx="4320480" cy="3456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365104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Спинкою зеленовата,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Животиком желтовата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Шапочка черненькая,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И полоской шарфик.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Zvuki-prirody-Penie-sinic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6228184" y="5085184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Yulia\Documents\зимующие птицы\_9.jpg"/>
          <p:cNvPicPr>
            <a:picLocks noChangeAspect="1" noChangeArrowheads="1"/>
          </p:cNvPicPr>
          <p:nvPr/>
        </p:nvPicPr>
        <p:blipFill>
          <a:blip r:embed="rId4" cstate="print"/>
          <a:srcRect l="26928" t="39022" r="29235" b="13231"/>
          <a:stretch>
            <a:fillRect/>
          </a:stretch>
        </p:blipFill>
        <p:spPr bwMode="auto">
          <a:xfrm>
            <a:off x="4572000" y="620688"/>
            <a:ext cx="3528392" cy="2414163"/>
          </a:xfrm>
          <a:prstGeom prst="rect">
            <a:avLst/>
          </a:prstGeom>
          <a:noFill/>
        </p:spPr>
      </p:pic>
      <p:pic>
        <p:nvPicPr>
          <p:cNvPr id="1026" name="Picture 2" descr="C:\Users\Yulia\Documents\зимующие птицы\751824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764704"/>
            <a:ext cx="2438400" cy="1746250"/>
          </a:xfrm>
          <a:prstGeom prst="rect">
            <a:avLst/>
          </a:prstGeom>
          <a:noFill/>
        </p:spPr>
      </p:pic>
      <p:pic>
        <p:nvPicPr>
          <p:cNvPr id="1027" name="Picture 3" descr="C:\Users\Yulia\Documents\зимующие птицы\99344095_large_6.jpg"/>
          <p:cNvPicPr>
            <a:picLocks noChangeAspect="1" noChangeArrowheads="1"/>
          </p:cNvPicPr>
          <p:nvPr/>
        </p:nvPicPr>
        <p:blipFill>
          <a:blip r:embed="rId6" cstate="print"/>
          <a:srcRect b="22830"/>
          <a:stretch>
            <a:fillRect/>
          </a:stretch>
        </p:blipFill>
        <p:spPr bwMode="auto">
          <a:xfrm>
            <a:off x="899592" y="3140968"/>
            <a:ext cx="2847776" cy="3220432"/>
          </a:xfrm>
          <a:prstGeom prst="rect">
            <a:avLst/>
          </a:prstGeom>
          <a:noFill/>
        </p:spPr>
      </p:pic>
      <p:pic>
        <p:nvPicPr>
          <p:cNvPr id="1028" name="Picture 4" descr="C:\Users\Yulia\Documents\зимующие птицы\crossbill_adult_300_tcm9-139772_v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645024"/>
            <a:ext cx="3024336" cy="2580767"/>
          </a:xfrm>
          <a:prstGeom prst="rect">
            <a:avLst/>
          </a:prstGeom>
          <a:noFill/>
        </p:spPr>
      </p:pic>
      <p:pic>
        <p:nvPicPr>
          <p:cNvPr id="6" name="Vorobey-chirikan_e-vorob_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419872" y="980728"/>
            <a:ext cx="304800" cy="304800"/>
          </a:xfrm>
          <a:prstGeom prst="rect">
            <a:avLst/>
          </a:prstGeom>
        </p:spPr>
      </p:pic>
      <p:pic>
        <p:nvPicPr>
          <p:cNvPr id="7" name="Zvuki-ptic-71-Sviristel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3995936" y="6021288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7984" y="3501008"/>
            <a:ext cx="471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Трещала с самого утра: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Пор-р-ра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!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Пор-р-ра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! А что – пора?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Такая с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ea typeface="Adobe Fan Heiti Std B" pitchFamily="34" charset="-128"/>
              </a:rPr>
              <a:t>ней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морока,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Когда трещит ..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Yulia\Documents\зимующие птицы\sravnenie-soroki-i-vorony.jpg"/>
          <p:cNvPicPr>
            <a:picLocks noChangeAspect="1" noChangeArrowheads="1"/>
          </p:cNvPicPr>
          <p:nvPr/>
        </p:nvPicPr>
        <p:blipFill>
          <a:blip r:embed="rId2" cstate="print"/>
          <a:srcRect l="38609" t="27168" r="5704" b="6239"/>
          <a:stretch>
            <a:fillRect/>
          </a:stretch>
        </p:blipFill>
        <p:spPr bwMode="auto">
          <a:xfrm>
            <a:off x="4572000" y="332656"/>
            <a:ext cx="3888432" cy="2880320"/>
          </a:xfrm>
          <a:prstGeom prst="rect">
            <a:avLst/>
          </a:prstGeom>
          <a:noFill/>
        </p:spPr>
      </p:pic>
      <p:pic>
        <p:nvPicPr>
          <p:cNvPr id="5124" name="Picture 4" descr="C:\Users\Yulia\Documents\зимующие птицы\seraya_vorona.jpg"/>
          <p:cNvPicPr>
            <a:picLocks noChangeAspect="1" noChangeArrowheads="1"/>
          </p:cNvPicPr>
          <p:nvPr/>
        </p:nvPicPr>
        <p:blipFill>
          <a:blip r:embed="rId3" cstate="print"/>
          <a:srcRect l="12815"/>
          <a:stretch>
            <a:fillRect/>
          </a:stretch>
        </p:blipFill>
        <p:spPr bwMode="auto">
          <a:xfrm>
            <a:off x="0" y="3212976"/>
            <a:ext cx="4167698" cy="30020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Прилетела на базар,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Громко всем сказала: "Кар!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Пусть я в школе не учёна,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Но умна, ведь я –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ocuments\зимующие птицы\85869183_0010010Stroeniept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lia\Documents\зимующие птицы\cb4f4a28-22f8-4d95-8b5f-3357e80288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ulia\Documents\зимующие птицы\3511331-9f21bdab826a81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620"/>
            <a:ext cx="8208912" cy="684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106</Words>
  <Application>Microsoft Office PowerPoint</Application>
  <PresentationFormat>Экран (4:3)</PresentationFormat>
  <Paragraphs>21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Зимующие птицы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Юля</dc:creator>
  <cp:lastModifiedBy>Юля</cp:lastModifiedBy>
  <cp:revision>15</cp:revision>
  <dcterms:created xsi:type="dcterms:W3CDTF">2014-12-02T17:23:09Z</dcterms:created>
  <dcterms:modified xsi:type="dcterms:W3CDTF">2015-02-15T12:34:05Z</dcterms:modified>
</cp:coreProperties>
</file>