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58" r:id="rId4"/>
    <p:sldId id="269" r:id="rId5"/>
    <p:sldId id="259" r:id="rId6"/>
    <p:sldId id="260" r:id="rId7"/>
    <p:sldId id="261" r:id="rId8"/>
    <p:sldId id="264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487" autoAdjust="0"/>
  </p:normalViewPr>
  <p:slideViewPr>
    <p:cSldViewPr>
      <p:cViewPr varScale="1">
        <p:scale>
          <a:sx n="44" d="100"/>
          <a:sy n="44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9055C-DF41-4817-856F-5361F2757FA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FDB8E-DBD7-4C56-869D-F77CD2F4D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8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5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5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9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5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2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4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6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85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9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484784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Разные виды транспорта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99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дежда\Desktop\po-PD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9379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дежда\Desktop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-31683"/>
            <a:ext cx="8640960" cy="98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дежда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09" y="-171400"/>
            <a:ext cx="8424936" cy="72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дежда\Desktop\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9586"/>
            <a:ext cx="8187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дежда\Desktop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13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адежда\Desktop\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283152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адежда\Desktop\1307518456_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04867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47"/>
          <a:stretch/>
        </p:blipFill>
        <p:spPr bwMode="auto">
          <a:xfrm>
            <a:off x="467544" y="310472"/>
            <a:ext cx="8217532" cy="608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21</cp:revision>
  <dcterms:created xsi:type="dcterms:W3CDTF">2008-04-24T16:06:52Z</dcterms:created>
  <dcterms:modified xsi:type="dcterms:W3CDTF">2015-02-16T06:01:20Z</dcterms:modified>
</cp:coreProperties>
</file>