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74" r:id="rId4"/>
    <p:sldId id="256" r:id="rId5"/>
    <p:sldId id="257" r:id="rId6"/>
    <p:sldId id="258" r:id="rId7"/>
    <p:sldId id="259" r:id="rId8"/>
    <p:sldId id="261" r:id="rId9"/>
    <p:sldId id="271" r:id="rId10"/>
    <p:sldId id="264" r:id="rId11"/>
    <p:sldId id="267" r:id="rId12"/>
    <p:sldId id="266" r:id="rId13"/>
    <p:sldId id="268" r:id="rId14"/>
    <p:sldId id="273" r:id="rId15"/>
    <p:sldId id="269" r:id="rId16"/>
    <p:sldId id="26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25.04.2008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19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25.04.2008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71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25.04.2008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658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25.04.2008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187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25.04.2008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195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25.04.2008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403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25.04.2008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74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25.04.2008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477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25.04.2008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201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25.04.2008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114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25.04.2008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7841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25.04.2008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912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25.04.2008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114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25.04.2008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6247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25.04.2008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2079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25.04.2008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2845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25.04.2008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8216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25.04.2008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92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25.04.2008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619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25.04.2008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103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25.04.2008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962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25.04.2008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941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25.04.2008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1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25.04.2008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74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1800" y="1700808"/>
            <a:ext cx="3536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Дорожные знаки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04359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дежда\Desktop\1361540682_k9qracy3r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6260160" cy="592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63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Надежда\Desktop\no_copyright_childb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85791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26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Надежда\Desktop\9446_html_m6ae3a6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2670"/>
            <a:ext cx="7128791" cy="638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45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транспорт\coletto_santino_2011_green_01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61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Надежда\Desktop\gibb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6696744" cy="614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46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дежда\Desktop\v01_05_1200_17062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63284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14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дежда\Desktop\545pxavtobusnaya_ostanovka_dorozhnyi_znak.svg_yapfiles.r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-223838"/>
            <a:ext cx="5191125" cy="730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59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дежда\Desktop\6.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72" y="188640"/>
            <a:ext cx="8568952" cy="605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6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дежда\Desktop\23553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1153" cy="626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27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дежда\Desktop\3aPK0FKHmH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620000" cy="500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59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дежда\Desktop\1378625331_bezimeni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2"/>
          <a:stretch/>
        </p:blipFill>
        <p:spPr bwMode="auto">
          <a:xfrm>
            <a:off x="179512" y="260648"/>
            <a:ext cx="8856984" cy="602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19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Надежда\Desktop\coletto_santino_2011_green_01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142875"/>
            <a:ext cx="714375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адежда\Desktop\10553_html_m469cdf7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60" y="0"/>
            <a:ext cx="85307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1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Надежда\Desktop\novosti-206-(page-picture-large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52" y="303353"/>
            <a:ext cx="8104304" cy="653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99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</Words>
  <Application>Microsoft Office PowerPoint</Application>
  <PresentationFormat>Экран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Надежда</cp:lastModifiedBy>
  <cp:revision>11</cp:revision>
  <dcterms:created xsi:type="dcterms:W3CDTF">2008-04-24T17:29:41Z</dcterms:created>
  <dcterms:modified xsi:type="dcterms:W3CDTF">2008-04-24T16:28:35Z</dcterms:modified>
</cp:coreProperties>
</file>