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хлеб на стол пришёл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delanounas.ru/i/c/2/c2RlbGFub3VuYXMucnUvdXBsb2Fkcy82LzQvNjQ1MTM3MjE2Mjg0OS5qcGVnP19faWQ9MzU1NjU=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105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os1.i.ua/3/1/5172942_be04fe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81647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.picsfab.com/static/contents/images/d/5/7/53e5b0a6c0e0bfb13a00383979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213831" cy="512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gricosales.com/photos/Si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6324600" cy="620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news.tula.net/upload/iblock/0a8/0a89af9ee921643c8e415ec58a5646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8427417" cy="4772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yl.ru/misc/i/ai/93388/1772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da.fedpress.ru/sites/fedpress/files/balyuk/news/post-6-122184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198879" cy="4848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vinnitsa-live.at.ua/_nw/5/88028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410200" cy="5410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495800" cy="5994399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nax.maiapart.com/2009.04.24_(11.05.00)_3476669.files/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chool.xvatit.com/images/c/cf/T39ps3.jpeg"/>
          <p:cNvPicPr>
            <a:picLocks noChangeAspect="1" noChangeArrowheads="1"/>
          </p:cNvPicPr>
          <p:nvPr/>
        </p:nvPicPr>
        <p:blipFill>
          <a:blip r:embed="rId2"/>
          <a:srcRect b="3279"/>
          <a:stretch>
            <a:fillRect/>
          </a:stretch>
        </p:blipFill>
        <p:spPr bwMode="auto">
          <a:xfrm>
            <a:off x="399728" y="381000"/>
            <a:ext cx="8241224" cy="598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oimir.org/wp-content/uploads/2013/06/loafline001-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96"/>
          <a:stretch>
            <a:fillRect/>
          </a:stretch>
        </p:blipFill>
        <p:spPr bwMode="auto">
          <a:xfrm>
            <a:off x="1905000" y="304800"/>
            <a:ext cx="4668926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osd.ru/photos/txt/2419_txt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к это сделано, как это работ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69871" cy="5238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g.att.oho.lv/3041/66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content.foto.mail.ru/mail/lubomarti/_blogs/i-3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668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img0.liveinternet.ru/images/attach/c/8/99/789/99789304_large_4979645_kulich200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953000" cy="5538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900igr.net/Detskie_prezentatsii/Biologija.Eda/KHleb_2.files/slide0007_image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934200" cy="4957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7/96/286/96286888_c3d3339f1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xarchevnya.ru/uploads/posts/aintopf--assorti-gustoi-sup-829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953250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ku.img.com.ua/img/forall/b/703/12.jpg?138548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066800"/>
            <a:ext cx="6248400" cy="4721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cxpx.ru/pics/news/20110928_000000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001.bcm.ru/2876/47d3fee5-11fb-4526-b53f-87e9e53594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511669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eleport2001.ru/files/teleport/images/karav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1.liveinternet.ru/images/attach/c/2/67/85/67085614_pirozh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91200" cy="386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5-tub-ru.yandex.net/i?id=600534538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d.all.biz/img/md/catalog/69132.jpeg?rrr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748952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hleb-baton.ucoz.ru/_ph/1/2/960887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95350"/>
            <a:ext cx="6477000" cy="485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gra-news.ru/sites/default/files/styles/big_photo/public/images/galleries/20120830/161183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ye02.ru/uploads/posts/2011-04/berense-bit-p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574"/>
            <a:ext cx="9213146" cy="6915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mypiter.kz/modules/4nAlbum/album/nature/Hleb_1412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</Words>
  <Application>Microsoft Office PowerPoint</Application>
  <PresentationFormat>Экран (4:3)</PresentationFormat>
  <Paragraphs>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Как хлеб на стол пришёл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Надежда</cp:lastModifiedBy>
  <cp:revision>16</cp:revision>
  <dcterms:created xsi:type="dcterms:W3CDTF">2014-04-03T12:08:05Z</dcterms:created>
  <dcterms:modified xsi:type="dcterms:W3CDTF">2015-02-16T06:18:20Z</dcterms:modified>
</cp:coreProperties>
</file>