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72" r:id="rId3"/>
    <p:sldId id="273" r:id="rId4"/>
    <p:sldId id="274" r:id="rId5"/>
    <p:sldId id="270" r:id="rId6"/>
    <p:sldId id="271" r:id="rId7"/>
    <p:sldId id="262" r:id="rId8"/>
    <p:sldId id="261" r:id="rId9"/>
    <p:sldId id="264" r:id="rId10"/>
    <p:sldId id="266" r:id="rId11"/>
    <p:sldId id="269" r:id="rId12"/>
  </p:sldIdLst>
  <p:sldSz cx="9144000" cy="6858000" type="screen4x3"/>
  <p:notesSz cx="6791325" cy="99218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DBFF"/>
    <a:srgbClr val="FFFF66"/>
    <a:srgbClr val="FF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>
        <p:scale>
          <a:sx n="60" d="100"/>
          <a:sy n="60" d="100"/>
        </p:scale>
        <p:origin x="-13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2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6513" y="0"/>
            <a:ext cx="29432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E509FD-A557-4D39-B401-AC27B3CE6849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3288"/>
            <a:ext cx="54324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3400"/>
            <a:ext cx="294322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6513" y="9423400"/>
            <a:ext cx="294322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068558-EB26-4568-ACB4-88AF212681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50776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068558-EB26-4568-ACB4-88AF21268196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915160-876C-44F1-BFF6-30FDD98D6A5F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16450F-AB6E-4D1C-8B42-0303EB4853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915160-876C-44F1-BFF6-30FDD98D6A5F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16450F-AB6E-4D1C-8B42-0303EB4853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915160-876C-44F1-BFF6-30FDD98D6A5F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16450F-AB6E-4D1C-8B42-0303EB4853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915160-876C-44F1-BFF6-30FDD98D6A5F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16450F-AB6E-4D1C-8B42-0303EB4853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915160-876C-44F1-BFF6-30FDD98D6A5F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16450F-AB6E-4D1C-8B42-0303EB4853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915160-876C-44F1-BFF6-30FDD98D6A5F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16450F-AB6E-4D1C-8B42-0303EB4853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915160-876C-44F1-BFF6-30FDD98D6A5F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16450F-AB6E-4D1C-8B42-0303EB4853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915160-876C-44F1-BFF6-30FDD98D6A5F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16450F-AB6E-4D1C-8B42-0303EB4853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915160-876C-44F1-BFF6-30FDD98D6A5F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16450F-AB6E-4D1C-8B42-0303EB4853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915160-876C-44F1-BFF6-30FDD98D6A5F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16450F-AB6E-4D1C-8B42-0303EB4853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915160-876C-44F1-BFF6-30FDD98D6A5F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16450F-AB6E-4D1C-8B42-0303EB4853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7915160-876C-44F1-BFF6-30FDD98D6A5F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C16450F-AB6E-4D1C-8B42-0303EB4853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microsoft.com/office/2007/relationships/hdphoto" Target="../media/hdphoto1.wdp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988840"/>
            <a:ext cx="7740209" cy="1738887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4800" b="1" cap="all" dirty="0" smtClean="0">
                <a:ln w="9000" cmpd="sng">
                  <a:solidFill>
                    <a:srgbClr val="00B05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Игра-загадка </a:t>
            </a:r>
            <a:br>
              <a:rPr lang="ru-RU" sz="4800" b="1" cap="all" dirty="0" smtClean="0">
                <a:ln w="9000" cmpd="sng">
                  <a:solidFill>
                    <a:srgbClr val="00B05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b="1" cap="all" dirty="0" smtClean="0">
                <a:ln w="9000" cmpd="sng">
                  <a:solidFill>
                    <a:srgbClr val="00B05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«условные знаки»</a:t>
            </a:r>
            <a:endParaRPr lang="ru-RU" sz="4800" b="1" cap="all" dirty="0">
              <a:ln w="9000" cmpd="sng">
                <a:solidFill>
                  <a:srgbClr val="00B050"/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07660" y="345623"/>
            <a:ext cx="6536789" cy="32438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latin typeface="Times New Roman"/>
                <a:ea typeface="Calibri"/>
                <a:cs typeface="Times New Roman"/>
              </a:rPr>
              <a:t>ФГБОУ ВПО Благовещенский государственный педагогический университет</a:t>
            </a:r>
            <a:endParaRPr lang="ru-RU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331640" y="4929198"/>
            <a:ext cx="7488831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121150" algn="just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Разработала: </a:t>
            </a:r>
          </a:p>
          <a:p>
            <a:pPr marL="4121150"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Анастасия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Александровна Холодная</a:t>
            </a:r>
          </a:p>
          <a:p>
            <a:pPr marL="4121150"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студент 1 курса ОЗО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ПиМНО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4121150"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ФГБОУ ВПО «БГПУ»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г. Благовещенск, 201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7740352" y="6093296"/>
            <a:ext cx="1042416" cy="493736"/>
          </a:xfrm>
          <a:prstGeom prst="actionButtonForwardNex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8163433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259632" y="476672"/>
            <a:ext cx="7560840" cy="532453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Список используемых источников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268288" marR="0" lvl="0" indent="-268288" algn="just" defTabSz="914400" rtl="0" eaLnBrk="1" fontAlgn="t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68288" algn="l"/>
              </a:tabLst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Алейникова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В.С., Туризм в детском саду: методическое пособие/ под ред. Кузнецовой С.В. – Москва: Обруч, 2013. – 208 с.</a:t>
            </a:r>
          </a:p>
          <a:p>
            <a:pPr marL="268288" indent="-268288" algn="just" fontAlgn="t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268288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Ведерникова, О.П. Детский туризм // Инструктор по физкультуре.- 2009. - №4. - стр.49-52.</a:t>
            </a:r>
          </a:p>
          <a:p>
            <a:pPr marL="268288" indent="-268288" algn="just" fontAlgn="t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268288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Куприна, Л.Е. Экология, туризм, рекреация. – Тюмень: обл. ЦДЮТ, 2000. – 87 с. </a:t>
            </a:r>
          </a:p>
          <a:p>
            <a:pPr marL="268288" indent="-268288" algn="just" fontAlgn="t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268288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Старичок-Лесовик. - 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URL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-адрес: 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http://noev.forumieren.com/t76-topic</a:t>
            </a:r>
            <a:endParaRPr lang="ru-RU" sz="2000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268288" indent="-268288" algn="just" fontAlgn="t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268288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Леся (девочка). -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URL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-адрес: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B0F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http://img1.loadtr.com/b-190733-çizgi_ressim.jpg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Управляющая кнопка: далее 2">
            <a:hlinkClick r:id="" action="ppaction://hlinkshowjump?jump=nextslide" highlightClick="1"/>
          </p:cNvPr>
          <p:cNvSpPr/>
          <p:nvPr/>
        </p:nvSpPr>
        <p:spPr>
          <a:xfrm>
            <a:off x="7740352" y="6093296"/>
            <a:ext cx="1042416" cy="493736"/>
          </a:xfrm>
          <a:prstGeom prst="actionButtonForwardNex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1362432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51720" y="1196752"/>
            <a:ext cx="559582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МОЛОДЕЦ !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63888" y="3140968"/>
            <a:ext cx="2554581" cy="3275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2325038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548680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4 часть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53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«Игры от Леси»</a:t>
            </a:r>
            <a:endParaRPr lang="ru-RU" sz="53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lum contrast="1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31840" y="2204864"/>
            <a:ext cx="3384376" cy="4338944"/>
          </a:xfrm>
          <a:prstGeom prst="rect">
            <a:avLst/>
          </a:prstGeom>
        </p:spPr>
      </p:pic>
      <p:sp>
        <p:nvSpPr>
          <p:cNvPr id="4" name="Овал 3"/>
          <p:cNvSpPr/>
          <p:nvPr/>
        </p:nvSpPr>
        <p:spPr>
          <a:xfrm>
            <a:off x="251520" y="5157192"/>
            <a:ext cx="1728192" cy="1298377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ru-RU" sz="5400" b="1" cap="all" dirty="0" smtClean="0">
                <a:ln w="9000" cmpd="sng">
                  <a:solidFill>
                    <a:srgbClr val="66A53B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66A53B">
                        <a:shade val="20000"/>
                        <a:satMod val="245000"/>
                      </a:srgbClr>
                    </a:gs>
                    <a:gs pos="43000">
                      <a:srgbClr val="66A53B">
                        <a:satMod val="255000"/>
                      </a:srgbClr>
                    </a:gs>
                    <a:gs pos="48000">
                      <a:srgbClr val="66A53B">
                        <a:shade val="85000"/>
                        <a:satMod val="255000"/>
                      </a:srgbClr>
                    </a:gs>
                    <a:gs pos="100000">
                      <a:srgbClr val="66A53B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+ 5</a:t>
            </a:r>
            <a:endParaRPr lang="ru-RU" sz="2000" dirty="0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740352" y="6093296"/>
            <a:ext cx="1042416" cy="493736"/>
          </a:xfrm>
          <a:prstGeom prst="actionButtonForwardNex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free-lancers.net/posted_preview/21E32FD1A0B2.jpg"/>
          <p:cNvPicPr>
            <a:picLocks noChangeAspect="1" noChangeArrowheads="1"/>
          </p:cNvPicPr>
          <p:nvPr/>
        </p:nvPicPr>
        <p:blipFill>
          <a:blip r:embed="rId2" cstate="email">
            <a:lum contrast="10000"/>
          </a:blip>
          <a:srcRect/>
          <a:stretch>
            <a:fillRect/>
          </a:stretch>
        </p:blipFill>
        <p:spPr bwMode="auto">
          <a:xfrm>
            <a:off x="2483768" y="5877272"/>
            <a:ext cx="2232248" cy="980728"/>
          </a:xfrm>
          <a:prstGeom prst="wave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0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Вступление для новых участников игры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1268760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Леся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это девочка, которая живёт в лесу вместе с дедушкой Лесовиком. Её любимая игра загадывать загадки.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2699792" y="4149080"/>
            <a:ext cx="1752649" cy="2359335"/>
          </a:xfrm>
          <a:prstGeom prst="rect">
            <a:avLst/>
          </a:prstGeom>
        </p:spPr>
      </p:pic>
      <p:pic>
        <p:nvPicPr>
          <p:cNvPr id="1026" name="Picture 2" descr="http://www.free-lancers.net/posted_preview/21E32FD1A0B2.jpg"/>
          <p:cNvPicPr>
            <a:picLocks noChangeAspect="1" noChangeArrowheads="1"/>
          </p:cNvPicPr>
          <p:nvPr/>
        </p:nvPicPr>
        <p:blipFill>
          <a:blip r:embed="rId4" cstate="email">
            <a:lum contrast="10000"/>
          </a:blip>
          <a:srcRect/>
          <a:stretch>
            <a:fillRect/>
          </a:stretch>
        </p:blipFill>
        <p:spPr bwMode="auto">
          <a:xfrm>
            <a:off x="4716016" y="2132856"/>
            <a:ext cx="3470463" cy="4725144"/>
          </a:xfrm>
          <a:prstGeom prst="rect">
            <a:avLst/>
          </a:prstGeom>
          <a:noFill/>
        </p:spPr>
      </p:pic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7812360" y="6093296"/>
            <a:ext cx="1042416" cy="493736"/>
          </a:xfrm>
          <a:prstGeom prst="actionButtonForwardNex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104" y="1124744"/>
            <a:ext cx="8064896" cy="2880320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ru-RU" sz="6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Загадка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cap="all" dirty="0" smtClean="0">
                <a:ln w="9000" cmpd="sng">
                  <a:solidFill>
                    <a:srgbClr val="00B05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«Условные знаки»</a:t>
            </a:r>
            <a:endParaRPr lang="ru-RU" sz="6000" b="1" cap="all" dirty="0">
              <a:ln w="9000" cmpd="sng">
                <a:solidFill>
                  <a:srgbClr val="00B050"/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Управляющая кнопка: далее 2">
            <a:hlinkClick r:id="" action="ppaction://hlinkshowjump?jump=nextslide" highlightClick="1"/>
          </p:cNvPr>
          <p:cNvSpPr/>
          <p:nvPr/>
        </p:nvSpPr>
        <p:spPr>
          <a:xfrm>
            <a:off x="7740352" y="6093296"/>
            <a:ext cx="1042416" cy="493736"/>
          </a:xfrm>
          <a:prstGeom prst="actionButtonForwardNex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9064" y="188640"/>
            <a:ext cx="8424936" cy="11430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Найди Условные знаки - </a:t>
            </a:r>
            <a:r>
              <a:rPr lang="ru-RU" sz="32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ГИДРОГРАФИИ</a:t>
            </a:r>
            <a:endParaRPr lang="ru-RU" sz="3200" b="1" dirty="0"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276872"/>
            <a:ext cx="2530514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349051">
            <a:off x="2723605" y="3904646"/>
            <a:ext cx="838797" cy="1970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7659"/>
          <a:stretch/>
        </p:blipFill>
        <p:spPr bwMode="auto">
          <a:xfrm>
            <a:off x="1403648" y="1772816"/>
            <a:ext cx="1533904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1415"/>
          <a:stretch/>
        </p:blipFill>
        <p:spPr bwMode="auto">
          <a:xfrm>
            <a:off x="4211960" y="3140968"/>
            <a:ext cx="1944216" cy="2577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7740352" y="6093296"/>
            <a:ext cx="1042416" cy="493736"/>
          </a:xfrm>
          <a:prstGeom prst="actionButtonForwardNex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09808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1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188640"/>
            <a:ext cx="5832648" cy="11430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Найди Условные знаки –</a:t>
            </a:r>
            <a:br>
              <a:rPr lang="ru-RU" sz="3200" b="1" dirty="0" smtClean="0"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РАСТИТЕЛЬНОСТИ</a:t>
            </a:r>
            <a:endParaRPr lang="ru-RU" sz="2800" b="1" dirty="0">
              <a:solidFill>
                <a:srgbClr val="00B05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1115616" y="3933056"/>
            <a:ext cx="3733816" cy="2032332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3203848" y="1772816"/>
            <a:ext cx="3580113" cy="1625601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50000"/>
                    </a14:imgEffect>
                    <a14:imgEffect>
                      <a14:colorTemperature colorTemp="59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5292080" y="3933056"/>
            <a:ext cx="3635896" cy="1999743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740352" y="6093296"/>
            <a:ext cx="1042416" cy="493736"/>
          </a:xfrm>
          <a:prstGeom prst="actionButtonForwardNex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322032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7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29553" y="2420888"/>
            <a:ext cx="674960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600" b="1" cap="all" dirty="0" smtClean="0">
                <a:ln w="9000" cmpd="sng">
                  <a:solidFill>
                    <a:srgbClr val="00B05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Проверь себя</a:t>
            </a:r>
            <a:endParaRPr lang="ru-RU" sz="2800" b="1" cap="all" dirty="0">
              <a:ln w="9000" cmpd="sng">
                <a:solidFill>
                  <a:srgbClr val="00B050"/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Управляющая кнопка: далее 2">
            <a:hlinkClick r:id="" action="ppaction://hlinkshowjump?jump=nextslide" highlightClick="1"/>
          </p:cNvPr>
          <p:cNvSpPr/>
          <p:nvPr/>
        </p:nvSpPr>
        <p:spPr>
          <a:xfrm>
            <a:off x="7740352" y="6093296"/>
            <a:ext cx="1042416" cy="493736"/>
          </a:xfrm>
          <a:prstGeom prst="actionButtonForwardNex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506177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132856"/>
            <a:ext cx="3936354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349051">
            <a:off x="5710638" y="3865243"/>
            <a:ext cx="1466057" cy="3443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530040" cy="122899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Найди условный знак - Родник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740352" y="6093296"/>
            <a:ext cx="1042416" cy="493736"/>
          </a:xfrm>
          <a:prstGeom prst="actionButtonForwardNex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0385387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4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530040" cy="122899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Найди условный знак - Кустарники</a:t>
            </a:r>
            <a:endParaRPr lang="ru-RU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1259632" y="1700808"/>
            <a:ext cx="3744416" cy="2016224"/>
          </a:xfrm>
          <a:prstGeom prst="rect">
            <a:avLst/>
          </a:prstGeom>
          <a:noFill/>
          <a:ln w="1905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1259632" y="4365104"/>
            <a:ext cx="3836516" cy="2088232"/>
          </a:xfrm>
          <a:prstGeom prst="rect">
            <a:avLst/>
          </a:prstGeom>
          <a:noFill/>
          <a:ln w="1905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 descr="http://lib.znate.ru/pars_docs/refs/243/242458/242458_html_67598db1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364088" y="2996952"/>
            <a:ext cx="3312368" cy="1656184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</p:pic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740352" y="6093296"/>
            <a:ext cx="1042416" cy="493736"/>
          </a:xfrm>
          <a:prstGeom prst="actionButtonForwardNex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9731796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Другая 4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66A53B"/>
      </a:accent4>
      <a:accent5>
        <a:srgbClr val="964305"/>
      </a:accent5>
      <a:accent6>
        <a:srgbClr val="475A8D"/>
      </a:accent6>
      <a:hlink>
        <a:srgbClr val="446E27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328</TotalTime>
  <Words>178</Words>
  <Application>Microsoft Office PowerPoint</Application>
  <PresentationFormat>Экран (4:3)</PresentationFormat>
  <Paragraphs>28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Игра-загадка  «условные знаки»</vt:lpstr>
      <vt:lpstr>4 часть «Игры от Леси»</vt:lpstr>
      <vt:lpstr>Вступление для новых участников игры</vt:lpstr>
      <vt:lpstr>Загадка  «Условные знаки»</vt:lpstr>
      <vt:lpstr>Найди Условные знаки - ГИДРОГРАФИИ</vt:lpstr>
      <vt:lpstr>Найди Условные знаки –  РАСТИТЕЛЬНОСТИ</vt:lpstr>
      <vt:lpstr>Слайд 7</vt:lpstr>
      <vt:lpstr>Найди условный знак - Родник</vt:lpstr>
      <vt:lpstr>Найди условный знак - Кустарники</vt:lpstr>
      <vt:lpstr>Слайд 10</vt:lpstr>
      <vt:lpstr>Слайд 11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Топографические знаки</dc:title>
  <dc:creator>Frol</dc:creator>
  <cp:lastModifiedBy>1</cp:lastModifiedBy>
  <cp:revision>39</cp:revision>
  <cp:lastPrinted>2004-12-31T21:24:28Z</cp:lastPrinted>
  <dcterms:created xsi:type="dcterms:W3CDTF">2005-01-01T00:27:39Z</dcterms:created>
  <dcterms:modified xsi:type="dcterms:W3CDTF">2015-02-05T13:00:36Z</dcterms:modified>
</cp:coreProperties>
</file>