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images.yandex.ru/yandsearch?p=1&amp;text=%D1%81%D1%85%D0%B5%D0%BC%D0%B0%20%D1%81%D1%82%D1%80%D0%BE%D0%B5%D0%BD%D0%B8%D1%8F%20%D1%80%D0%B0%D1%81%D1%82%D0%B5%D0%BD%D0%B8%D1%8F%20%D0%B4%D0%BB%D1%8F%20%D0%B4%D0%B5%D1%82%D0%B5%D0%B9&amp;fp=1&amp;pos=32&amp;uinfo=ww-1349-wh-650-fw-1124-fh-448-pd-1&amp;rpt=simage&amp;img_url=http://900igr.net/datai/okruzhajuschij-mir/Kak-ustroeno-rastenie/0003-006-Stroenie-tsvetkovykh-rastenij.jpg" TargetMode="External"/><Relationship Id="rId7" Type="http://schemas.openxmlformats.org/officeDocument/2006/relationships/hyperlink" Target="http://images.yandex.ru/yandsearch?p=17&amp;text=%D0%BA%D0%BB%D1%83%D0%BC%D0%B1%D0%B0%20%D1%81%20%D1%86%D0%B2%D0%B5%D1%82%D0%B0%D0%BC%D0%B8&amp;fp=17&amp;pos=510&amp;uinfo=ww-1349-wh-650-fw-1124-fh-448-pd-1&amp;rpt=simage&amp;img_url=http://blog4sad.ru/wp-content/uploads/2012/09/cvetniki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images.yandex.ru/yandsearch?text=%D0%B3%D0%B5%D1%80%D0%B0%D0%BD%D1%8C&amp;fp=0&amp;pos=25&amp;uinfo=ww-1349-wh-650-fw-1124-fh-448-pd-1&amp;rpt=simage&amp;img_url=http://img0.liveinternet.ru/images/attach/c/1/63/960/63960092_251.jpg" TargetMode="Externa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4&amp;text=%D0%B2%20%D0%B4%D0%B5%D1%82%D1%81%D0%BA%D0%BE%D0%BC%20%D1%81%D0%B0%D0%B4%D1%83%20%D1%81%D0%B0%D0%B4%D1%8F%D1%82%20%D1%86%D0%B2%D0%B5%D1%82%D1%8B&amp;fp=4&amp;img_url=http://www.metronews.ru/_internal/gxml!0/4dntvuhh2yeo4npyb3igdet73odaolf$8emdiqswdowrthvypgltovopil8d1b1/bul-9929.jpeg&amp;pos=125&amp;uinfo=ww-1349-wh-650-fw-1124-fh-448-pd-1&amp;rpt=simage" TargetMode="External"/><Relationship Id="rId3" Type="http://schemas.openxmlformats.org/officeDocument/2006/relationships/hyperlink" Target="http://images.yandex.ru/yandsearch?text=%D0%B4%D0%B5%D1%82%D0%B8%20%D1%81%D0%B0%D0%B4%D1%8F%D1%82%20%D1%81%D0%B5%D0%BC%D0%B5%D0%BD%D0%B5&amp;fp=0&amp;pos=19&amp;uinfo=ww-1349-wh-650-fw-1124-fh-448-pd-1&amp;rpt=simage&amp;img_url=http://www.maaam.ru/upload/blogs/98c758511f509f36f80451e7d71bdd6b.jpg.jpg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://images.yandex.ru/yandsearch?text=%D0%B4%D0%B5%D1%82%D0%B8%20%D0%BF%D0%BE%D0%BB%D0%B8%D0%B2%D0%B0%D1%8E%D1%82%20%D1%80%D0%B0%D1%81%D1%81%D0%B0%D0%B4%D1%83&amp;fp=0&amp;img_url=http://sovch.chuvashia.com/wp-content/uploads/2013/01/%D1%80%D0%B0%D1%81%D1%81%D0%B0%D0%B4%D0%B0-%D0%BF%D0%BE%D0%B4%D0%BE%D0%BA%D0%BE%D0%BD%D0%BD%D0%B8%D0%BA-200x184.jpg&amp;pos=4&amp;uinfo=ww-1349-wh-650-fw-1124-fh-448-pd-1&amp;rpt=simage" TargetMode="External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4%D0%B5%D1%82%D0%B8%20%D0%B4%D0%B5%D0%BB%D0%B0%D1%8E%D1%82%20%20%D0%BF%D1%81%D0%B8%D1%85%D0%BE%20%D0%B3%D0%B8%D0%BC%D0%BD%D0%B0%D1%81%D1%82%D0%B8%D0%BA%D1%83&amp;fp=4&amp;img_url=http://900igr.net/datai/fizkultura/Deti-i-zdorove/0010-012-3.-Kompleks-psikhogigienicheskikh-meroprijatij.jpg&amp;pos=136&amp;uinfo=ww-1349-wh-650-fw-1124-fh-448-pd-1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images.yandex.ru/yandsearch?text=%D0%BE%D0%BA%D0%BD%D0%BE&amp;fp=0&amp;img_url=http://winport.by/images/stories/product/DivnieOkna/kbe_greenline_1.jpg&amp;pos=24&amp;uinfo=ww-1349-wh-650-fw-1124-fh-448-pd-1&amp;rpt=simage" TargetMode="External"/><Relationship Id="rId7" Type="http://schemas.openxmlformats.org/officeDocument/2006/relationships/hyperlink" Target="http://images.yandex.ru/yandsearch?p=4&amp;text=%D1%81%D0%BC%D0%B0%D0%B9%D0%BB%D0%B8%D0%BA%D0%B8%20%D0%B2%D0%B5%D1%81%D0%B5%D0%BB%D1%8B%D0%B9&amp;fp=4&amp;img_url=http://www.beytoote.com/images/stories/fun/fu1995.jpg&amp;pos=136&amp;uinfo=ww-1349-wh-650-fw-1124-fh-448-pd-1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text=%D1%81%D0%BC%D0%B0%D0%B9%D0%BB%D0%B8%D0%BA%D0%B8%20%D0%B3%D1%80%D1%83%D1%81%D1%82%D0%BD%D1%8B%D0%B9&amp;fp=0&amp;img_url=http://img-fotki.yandex.ru/get/6411/167306778.3/0_9f73a_85f2fd07_XL&amp;pos=5&amp;uinfo=ww-1349-wh-650-fw-1124-fh-448-pd-1&amp;rpt=simage" TargetMode="External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hyperlink" Target="http://images.yandex.ru/yandsearch?p=3&amp;text=%D0%B3%D0%B5%D1%80%D0%B0%D0%BD%D0%B8%20%D0%BD%D0%B0%20%D0%BF%D0%BE%D0%B4%D0%BE%D0%BA%D0%BE%D0%BD%D0%BD%D0%B8%D0%BA%D0%B5&amp;fp=3&amp;pos=108&amp;uinfo=ww-1349-wh-650-fw-1124-fh-448-pd-1&amp;rpt=simage&amp;img_url=http://www.flowersweb.info/bitrix/components/bitrix/forum.interface/show_file.php?fid=205291&amp;width=450&amp;height=45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images.yandex.ru/yandsearch?p=1&amp;text=%D0%B4%D0%B5%D0%BA%D0%B0%D0%B1%D1%80%D0%B8%D1%81%D1%82&amp;fp=1&amp;img_url=http://greenhome.org.ua/wp-content/uploads/2009/11/0057438-300x272.jpg&amp;pos=47&amp;uinfo=ww-1349-wh-650-fw-1124-fh-448-pd-1&amp;rpt=simage" TargetMode="External"/><Relationship Id="rId3" Type="http://schemas.openxmlformats.org/officeDocument/2006/relationships/hyperlink" Target="http://images.yandex.ru/yandsearch?p=6&amp;text=%D0%BA%D0%BE%D0%BB%D0%B5%D1%83%D1%81&amp;fp=6&amp;img_url=http://cveti.ucoz.ua/_ph/20/1/635241552.jpg&amp;pos=199&amp;uinfo=ww-1349-wh-650-fw-1124-fh-448-pd-1&amp;rpt=simage" TargetMode="External"/><Relationship Id="rId7" Type="http://schemas.openxmlformats.org/officeDocument/2006/relationships/hyperlink" Target="http://images.yandex.ru/yandsearch?p=8&amp;text=%D0%B3%D0%BB%D0%BE%D0%BA%D1%81%D0%B8%D0%BD%D0%B8%D1%8F&amp;fp=8&amp;img_url=http://www.culinar.ro/forum/uploads/monthly_07_2008/post-32862-1217503623.jpg&amp;pos=261&amp;uinfo=ww-1349-wh-650-fw-1124-fh-448-pd-1&amp;rpt=simage" TargetMode="External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images.yandex.ru/yandsearch?p=15&amp;text=%D0%B1%D0%B0%D0%BB%D1%8C%D0%B7%D0%B0%D0%BC%D0%B8%D0%BD&amp;fp=15&amp;img_url=http://mpua.ru/ma/balzamin/balzamin44.jpg&amp;pos=469&amp;uinfo=ww-1349-wh-650-fw-1124-fh-448-pd-1&amp;rpt=simage" TargetMode="External"/><Relationship Id="rId5" Type="http://schemas.openxmlformats.org/officeDocument/2006/relationships/hyperlink" Target="http://images.yandex.ru/yandsearch?p=2&amp;text=%D0%B3%D0%B5%D1%80%D0%B0%D0%BD%D1%8C&amp;fp=2&amp;img_url=http://img1.liveinternet.ru/images/attach/c/7/96/403/96403695_4278666_PelargoniumzonaleDjulianRedfull.jpg&amp;pos=72&amp;uinfo=ww-1349-wh-650-fw-1124-fh-448-pd-1&amp;rpt=simage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9.jpeg"/><Relationship Id="rId9" Type="http://schemas.openxmlformats.org/officeDocument/2006/relationships/hyperlink" Target="http://images.yandex.ru/yandsearch?p=2&amp;text=%D1%84%D0%B8%D0%B0%D0%BB%D0%BA%D0%B0&amp;fp=2&amp;img_url=http://img-fotki.yandex.ru/get/4610/81454286.298/0_81646_74df828e_XL&amp;pos=76&amp;uinfo=ww-1349-wh-650-fw-1124-fh-448-pd-1&amp;rpt=simage" TargetMode="External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images.yandex.ru/yandsearch?p=5&amp;text=%D0%B8%D0%BD%D1%81%D1%82%D1%80%D1%83%D0%BC%D0%B5%D0%BD%D1%82%D1%8B%20%D0%BF%D0%BE%20%D1%83%D1%85%D0%BE%D0%B4%D1%83%20%D1%86%D0%B2%D0%B5%D1%82%D0%B0%D0%BC%D0%B8&amp;fp=5&amp;img_url=http://my-shop.ru/_files/product/2/120/1190386.jpg&amp;pos=157&amp;uinfo=ww-1349-wh-650-fw-1124-fh-448-pd-1&amp;rpt=simage" TargetMode="External"/><Relationship Id="rId18" Type="http://schemas.openxmlformats.org/officeDocument/2006/relationships/image" Target="../media/image22.jpeg"/><Relationship Id="rId3" Type="http://schemas.openxmlformats.org/officeDocument/2006/relationships/hyperlink" Target="http://images.yandex.ru/yandsearch?text=%D1%80%D0%BE%D1%81%D1%82%D0%BE%D0%BA%20%D0%BD%D0%B0%20%D0%BB%D0%B0%D0%B4%D0%BE%D0%BD%D0%B8&amp;fp=0&amp;img_url=http://nalchik.bezformata.ru/content/image61668919.jpg&amp;pos=14&amp;uinfo=ww-1349-wh-650-fw-1124-fh-448-pd-1&amp;rpt=simage" TargetMode="External"/><Relationship Id="rId7" Type="http://schemas.openxmlformats.org/officeDocument/2006/relationships/hyperlink" Target="http://images.yandex.ru/yandsearch?text=%D1%87%D0%B5%D0%BB%D0%BE%D0%B2%D0%B5%D0%BA%20%D0%BC%D0%BE%D0%B5%D1%82%20%D1%86%D0%B2%D0%B5%D1%82%D1%8B%20&amp;fp=0&amp;img_url=http://img1.liveinternet.ru/images/attach/b/4/104/658/104658693_3286968_original_1.jpg&amp;pos=4&amp;uinfo=ww-1349-wh-650-fw-1124-fh-448-pd-1&amp;rpt=simage" TargetMode="External"/><Relationship Id="rId12" Type="http://schemas.openxmlformats.org/officeDocument/2006/relationships/image" Target="../media/image19.jpeg"/><Relationship Id="rId17" Type="http://schemas.openxmlformats.org/officeDocument/2006/relationships/hyperlink" Target="http://images.yandex.ru/yandsearch?p=1&amp;text=%D1%81%D0%BE%D0%BB%D0%BD%D1%8B%D1%88%D0%BA%D0%BE&amp;fp=1&amp;img_url=http://www.edu.cap.ru/home/4981/animashki/329128229.gif&amp;pos=33&amp;uinfo=ww-1349-wh-650-fw-1124-fh-448-pd-1&amp;rpt=simage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hyperlink" Target="http://images.yandex.ru/yandsearch?p=4&amp;text=%D0%BB%D0%B5%D0%B9%D0%BA%D0%B0%20%D0%B4%D0%BB%D1%8F%20%D1%86%D0%B2%D0%B5%D1%82%D0%BE%D0%B2&amp;fp=4&amp;img_url=http://img.4pk.ru/7796823.jpg&amp;pos=142&amp;uinfo=ww-1349-wh-650-fw-1124-fh-448-pd-1&amp;rpt=simage" TargetMode="External"/><Relationship Id="rId5" Type="http://schemas.openxmlformats.org/officeDocument/2006/relationships/hyperlink" Target="http://images.yandex.ru/yandsearch?p=2&amp;text=%D0%B3%D0%BE%D1%80%D1%88%D0%BE%D0%BA%20%D1%81%20%D0%B7%D0%B5%D0%BC%D0%BB%D0%B5%D0%B9&amp;fp=2&amp;img_url=http://cf.ltkcdn.net/garden/images/slide/112058-849x565-Potting-Soil-With-Seedling.jpg&amp;pos=61&amp;uinfo=ww-1349-wh-650-fw-1124-fh-448-pd-1&amp;rpt=simage" TargetMode="External"/><Relationship Id="rId15" Type="http://schemas.openxmlformats.org/officeDocument/2006/relationships/hyperlink" Target="http://images.yandex.ru/yandsearch?p=9&amp;text=%D1%83%D0%B4%D0%BE%D0%B1%D1%80%D0%B5%D0%BD%D0%B8%D1%8F%20%D0%B4%D0%BB%D1%8F%20%20%D1%86%D0%B2%D0%B5%D1%82%D0%BE%D0%B2&amp;fp=9&amp;img_url=http://donhoztorg.ru/upload/h_500/14000/1_13438.JPG&amp;pos=296&amp;uinfo=ww-1349-wh-650-fw-1124-fh-448-pd-1&amp;rpt=simage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images.yandex.ru/yandsearch?p=9&amp;text=%D0%BE%D0%BF%D1%80%D1%8B%D1%81%D0%BA%D0%B8%D0%B2%D0%B0%D1%82%D0%B5%D0%BB%D1%8C%20%D0%B4%D0%BB%D1%8F%20%D1%86%D0%B2%D0%B5%D1%82%D0%BE%D0%B2&amp;fp=9&amp;img_url=http://strobklaus.ru/img/i/15848.jpg&amp;pos=294&amp;uinfo=ww-1349-wh-650-fw-1124-fh-448-pd-1&amp;rpt=simage" TargetMode="External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jpeg"/><Relationship Id="rId3" Type="http://schemas.openxmlformats.org/officeDocument/2006/relationships/hyperlink" Target="http://images.yandex.ru/yandsearch?text=%D0%B3%D0%B5%D0%BE%D1%80%D0%B3%D0%B8%D0%BD%D1%8B&amp;fp=0&amp;img_url=http://img-eburg.fotki.yandex.ru/get/2/psv77rus.1/0_1427_d0c02d97_XL&amp;pos=25&amp;uinfo=ww-1349-wh-650-fw-1124-fh-448-pd-1&amp;rpt=simage" TargetMode="External"/><Relationship Id="rId7" Type="http://schemas.openxmlformats.org/officeDocument/2006/relationships/hyperlink" Target="http://images.yandex.ru/yandsearch?text=%D0%B0%D1%81%D1%82%D1%80%D0%B0&amp;fp=0&amp;img_url=http://www.fazenda-box.ru/uploads/posts/2010-02/1265270626_astry7.jpg&amp;pos=28&amp;uinfo=ww-1349-wh-650-fw-1124-fh-448-pd-1&amp;rpt=simage" TargetMode="External"/><Relationship Id="rId12" Type="http://schemas.openxmlformats.org/officeDocument/2006/relationships/hyperlink" Target="http://images.yandex.ru/yandsearch?text=%D0%BA%D0%B0%D0%BB%D0%B5%D0%BD%D0%B4%D1%83%D0%BB%D0%B0&amp;fp=0&amp;img_url=http://img1.liveinternet.ru/images/attach/c/5/88/246/88246317_preview_3727531_kaaalllee.jpg&amp;pos=11&amp;uinfo=ww-1349-wh-650-fw-1124-fh-448-pd-1&amp;rpt=simag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7.jpeg"/><Relationship Id="rId5" Type="http://schemas.openxmlformats.org/officeDocument/2006/relationships/hyperlink" Target="http://images.yandex.ru/yandsearch?text=%D0%BF%D0%B5%D1%82%D1%83%D0%BD%D0%B8%D1%8F&amp;fp=0&amp;img_url=http://perunica.ru/uploads/posts/2011-11/1322680913_1306264355_206598408_1-.jpg&amp;pos=0&amp;uinfo=ww-1349-wh-650-fw-1124-fh-448-pd-1&amp;rpt=simage" TargetMode="External"/><Relationship Id="rId10" Type="http://schemas.openxmlformats.org/officeDocument/2006/relationships/hyperlink" Target="http://images.yandex.ru/yandsearch?text=%D0%BA%D0%BE%D1%81%D0%BC%D0%B5%D1%8F&amp;fp=0&amp;img_url=http://img0.liveinternet.ru/images/attach/b/4/102/836/102836754_large_kosmeya_5.jpg&amp;pos=1&amp;uinfo=ww-1349-wh-650-fw-1124-fh-448-pd-1&amp;rpt=simage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42847820_1240322805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87220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МБДОУ «Детский сад общеразвивающего вида №44»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kern="1800" dirty="0">
                <a:solidFill>
                  <a:schemeClr val="accent3">
                    <a:lumMod val="50000"/>
                  </a:schemeClr>
                </a:solidFill>
                <a:latin typeface="Arial"/>
                <a:ea typeface="Times New Roman"/>
                <a:cs typeface="Times New Roman"/>
              </a:rPr>
              <a:t>Тема: «Цветы на подоконнике и на клумбе»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accent3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81642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Чем похожи?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6" name="Picture 4" descr="http://900igr.net/datai/okruzhajuschij-mir/Kak-ustroeno-rastenie/0003-006-Stroenie-tsvetkovykh-rastenij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66429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g0.liveinternet.ru/images/attach/c/1/63/960/63960092_25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952328" cy="26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landing.by/wp-content/uploads/2012/11/kontrastnyie-klumbyi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200792" cy="26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3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Практическая  часть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2" name="Picture 4" descr="http://www.maaam.ru/upload/blogs/98c758511f509f36f80451e7d71bdd6b.jp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0394"/>
            <a:ext cx="3240360" cy="26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7-tub-ru.yandex.net/i?id=198480970-4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0394"/>
            <a:ext cx="3168352" cy="260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пк\Desktop\делаю\iMNEE9X7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82" y="4149080"/>
            <a:ext cx="325031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im2-tub-ru.yandex.net/i?id=362075849-5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92" y="4149080"/>
            <a:ext cx="335295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9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42847820_1240322805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Паспорт проекта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Тема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: «Цветы на подоконнике и на клумбе»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Тип проекта: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исследовательский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Продолжительность: краткосрочный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(2 – 3 занятия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Участники проекта: дети, педагог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Вид проекта: групповой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0324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Цель:     </a:t>
            </a:r>
            <a:b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 Формировать первоначальное экологическое представление о цветах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60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                                        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1. Закрепить знания детей о комнатных растениях. Познакомить с названиями 2-3 комнатных растений.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2. Познакомить с растениями, живущими на улице.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3. Выяснить, что нужно растениям для их роста и цветения.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4. Учить сравнивать растения, находить сходство и различия во внешних признаках.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Учить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последовательности во время посадки.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6. Развивать интерес к развитию и росту растений, учить быть любознательными и наблюдательными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7.Воспитывать любовь и бережное отношение к окружающему миру (цветам).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Игровое упражнение «Солнечные лучики»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http://im1-tub-ru.yandex.net/i?id=305608688-34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2008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im7-tub-ru.yandex.net/i?id=110357775-6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1274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5-tub-ru.yandex.net/i?id=182315540-07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32" y="742950"/>
            <a:ext cx="2619204" cy="222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7-tub-ru.yandex.net/i?id=226998655-48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84" y="816036"/>
            <a:ext cx="2573124" cy="21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www.flowersweb.info/bitrix/components/bitrix/forum.interface/show_file.php?fid=205291&amp;width=450&amp;height=45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89498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Поисковая задача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6" name="Picture 4" descr="http://im0-tub-ru.yandex.net/i?id=31509136-2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2488380" cy="258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3-tub-ru.yandex.net/i?id=499811435-10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55" y="4293096"/>
            <a:ext cx="2401264" cy="2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5-tub-ru.yandex.net/i?id=122592855-10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55" y="1196752"/>
            <a:ext cx="2481064" cy="25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0-tub-ru.yandex.net/i?id=43167009-49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97881"/>
            <a:ext cx="2488380" cy="23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1-tub-ru.yandex.net/i?id=732858869-68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520280" cy="2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4-tub-ru.yandex.net/i?id=414992734-44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03737"/>
            <a:ext cx="2520280" cy="257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7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7"/>
            <a:ext cx="92841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Игра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«Что растениям необходимо для роста?»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0" name="Picture 4" descr="http://im3-tub-ru.yandex.net/i?id=331207323-4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40" y="3832971"/>
            <a:ext cx="1895475" cy="18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7-tub-ru.yandex.net/i?id=681421462-36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152650" cy="17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2-tub-ru.yandex.net/i?id=301135059-02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77" y="3832971"/>
            <a:ext cx="1834270" cy="18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im1-tub-ru.yandex.net/i?id=149482713-54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2971"/>
            <a:ext cx="2152650" cy="18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m7-tub-ru.yandex.net/i?id=334732107-41-72&amp;n=21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08" y="1340768"/>
            <a:ext cx="1895475" cy="17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im3-tub-ru.yandex.net/i?id=416113911-33-72&amp;n=2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0768"/>
            <a:ext cx="1855235" cy="1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im1-tub-ru.yandex.net/i?id=398935757-25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07" y="3832971"/>
            <a:ext cx="1895475" cy="189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ttp://im3-tub-ru.yandex.net/i?id=186399054-30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83" y="1340768"/>
            <a:ext cx="1925464" cy="17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Desktop\42847820_1240322805_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Цветы на клумбе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20" name="Picture 4" descr="http://im5-tub-ru.yandex.net/i?id=20587885-5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0" y="1340768"/>
            <a:ext cx="25280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6-tub-ru.yandex.net/i?id=132564552-71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24" y="1317658"/>
            <a:ext cx="2370656" cy="23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2-tub-ru.yandex.net/i?id=292833808-52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24" y="4221087"/>
            <a:ext cx="2370656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1" y="4221088"/>
            <a:ext cx="24089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1" descr="http://im1-tub-ru.yandex.net/i?id=497899753-22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4" y="4221087"/>
            <a:ext cx="231362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://im0-tub-ru.yandex.net/i?id=100585165-45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114" y="1340768"/>
            <a:ext cx="226852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78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МБДОУ «Детский сад общеразвивающего вида №44»    Тема: «Цветы на подоконнике и на клумбе»  </vt:lpstr>
      <vt:lpstr>Паспорт проекта</vt:lpstr>
      <vt:lpstr> Цель:       Формировать первоначальное экологическое представление о цветах</vt:lpstr>
      <vt:lpstr>                                                                                       Задачи: 1. Закрепить знания детей о комнатных растениях. Познакомить с названиями 2-3 комнатных растений. 2. Познакомить с растениями, живущими на улице. 3. Выяснить, что нужно растениям для их роста и цветения. 4. Учить сравнивать растения, находить сходство и различия во внешних признаках. 5. Учить последовательности во время посадки. 6. Развивать интерес к развитию и росту растений, учить быть любознательными и наблюдательными. 7.Воспитывать любовь и бережное отношение к окружающему миру (цветам).  </vt:lpstr>
      <vt:lpstr>Игровое упражнение «Солнечные лучики»</vt:lpstr>
      <vt:lpstr>Презентация PowerPoint</vt:lpstr>
      <vt:lpstr>Поисковая задача</vt:lpstr>
      <vt:lpstr>Игра «Что растениям необходимо для роста?»</vt:lpstr>
      <vt:lpstr>Цветы на клумбе</vt:lpstr>
      <vt:lpstr>Чем похожи?</vt:lpstr>
      <vt:lpstr>Практическая  часть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№44»    Тема: «Цветы на подоконнике и на клумбе»  </dc:title>
  <dc:creator>пк</dc:creator>
  <cp:lastModifiedBy>пк</cp:lastModifiedBy>
  <cp:revision>20</cp:revision>
  <dcterms:created xsi:type="dcterms:W3CDTF">2014-04-22T12:19:11Z</dcterms:created>
  <dcterms:modified xsi:type="dcterms:W3CDTF">2014-05-12T10:13:08Z</dcterms:modified>
</cp:coreProperties>
</file>