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6" r:id="rId12"/>
    <p:sldId id="267" r:id="rId13"/>
    <p:sldId id="265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3AFAF-CD9C-47C6-9806-9BD614FBD7A5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14254-3907-4D74-9632-B5D23AD531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14254-3907-4D74-9632-B5D23AD5318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FEC9941-6A86-425A-9103-238B9CADC6C1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98DC9BE-8F5F-40FC-93A6-D153C5F32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9941-6A86-425A-9103-238B9CADC6C1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C9BE-8F5F-40FC-93A6-D153C5F32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9941-6A86-425A-9103-238B9CADC6C1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C9BE-8F5F-40FC-93A6-D153C5F32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FEC9941-6A86-425A-9103-238B9CADC6C1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98DC9BE-8F5F-40FC-93A6-D153C5F32A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FEC9941-6A86-425A-9103-238B9CADC6C1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98DC9BE-8F5F-40FC-93A6-D153C5F32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9941-6A86-425A-9103-238B9CADC6C1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C9BE-8F5F-40FC-93A6-D153C5F32A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9941-6A86-425A-9103-238B9CADC6C1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C9BE-8F5F-40FC-93A6-D153C5F32A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EC9941-6A86-425A-9103-238B9CADC6C1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98DC9BE-8F5F-40FC-93A6-D153C5F32A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C9941-6A86-425A-9103-238B9CADC6C1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C9BE-8F5F-40FC-93A6-D153C5F32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FEC9941-6A86-425A-9103-238B9CADC6C1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98DC9BE-8F5F-40FC-93A6-D153C5F32A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FEC9941-6A86-425A-9103-238B9CADC6C1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98DC9BE-8F5F-40FC-93A6-D153C5F32A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FEC9941-6A86-425A-9103-238B9CADC6C1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98DC9BE-8F5F-40FC-93A6-D153C5F32A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298" y="3071810"/>
            <a:ext cx="6357982" cy="314327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7030A0"/>
                </a:solidFill>
              </a:rPr>
              <a:t> волшебный мир театра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2071670" y="2643182"/>
            <a:ext cx="4786346" cy="1571636"/>
          </a:xfrm>
        </p:spPr>
        <p:txBody>
          <a:bodyPr/>
          <a:lstStyle/>
          <a:p>
            <a:r>
              <a:rPr lang="ru-RU" dirty="0" smtClean="0"/>
              <a:t>                                                                           </a:t>
            </a:r>
          </a:p>
          <a:p>
            <a:r>
              <a:rPr lang="ru-RU" dirty="0" smtClean="0"/>
              <a:t>                                                            </a:t>
            </a:r>
            <a:endParaRPr lang="ru-RU" dirty="0"/>
          </a:p>
        </p:txBody>
      </p:sp>
      <p:pic>
        <p:nvPicPr>
          <p:cNvPr id="1027" name="Picture 3" descr="C:\Users\Аня\AppData\Local\Microsoft\Windows\Temporary Internet Files\Content.IE5\ZLGJQWRU\MC900343329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57166"/>
            <a:ext cx="5651443" cy="42862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642918"/>
            <a:ext cx="3138486" cy="1571636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1600" b="1" cap="none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гости снова к нам пришёл</a:t>
            </a:r>
            <a:r>
              <a:rPr lang="ru-RU" sz="1600" b="1" cap="none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cap="none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cap="none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Кукольный театр! </a:t>
            </a:r>
            <a:r>
              <a:rPr lang="ru-RU" sz="1600" b="1" cap="none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cap="none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cap="none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Чтоб всем было хорошо</a:t>
            </a:r>
            <a:r>
              <a:rPr lang="ru-RU" sz="1600" b="1" cap="none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cap="none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cap="none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никто не плакал. </a:t>
            </a:r>
            <a:r>
              <a:rPr lang="ru-RU" sz="1600" b="1" cap="none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cap="none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9" name="Рисунок 8" descr="20141027_1647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642910" y="500042"/>
            <a:ext cx="3333773" cy="2500330"/>
          </a:xfrm>
          <a:prstGeom prst="rect">
            <a:avLst/>
          </a:prstGeom>
          <a:ln w="38100" cmpd="sng">
            <a:solidFill>
              <a:schemeClr val="accent1"/>
            </a:solidFill>
          </a:ln>
        </p:spPr>
      </p:pic>
      <p:pic>
        <p:nvPicPr>
          <p:cNvPr id="11" name="Содержимое 10" descr="20141111_152704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 rot="10800000">
            <a:off x="2500298" y="2500306"/>
            <a:ext cx="3487208" cy="2615406"/>
          </a:xfrm>
          <a:ln w="38100" cmpd="sng">
            <a:solidFill>
              <a:schemeClr val="accent1"/>
            </a:solidFill>
          </a:ln>
        </p:spPr>
      </p:pic>
      <p:pic>
        <p:nvPicPr>
          <p:cNvPr id="12" name="Рисунок 11" descr="20141111_1529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48186" y="3857628"/>
            <a:ext cx="3452805" cy="2589604"/>
          </a:xfrm>
          <a:prstGeom prst="rect">
            <a:avLst/>
          </a:prstGeom>
          <a:ln w="38100" cmpd="sng">
            <a:solidFill>
              <a:schemeClr val="accent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Calibri" pitchFamily="34" charset="0"/>
              </a:rPr>
              <a:t>Инсценировка сказки «Теремок»</a:t>
            </a:r>
            <a:endParaRPr lang="ru-RU" sz="32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5" name="Содержимое 4" descr="20141114_15542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2000232" y="1357298"/>
            <a:ext cx="4786346" cy="3589759"/>
          </a:xfrm>
          <a:ln w="38100" cmpd="sng">
            <a:solidFill>
              <a:schemeClr val="accent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286000" y="5229493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 вот посмотрите, </a:t>
            </a:r>
            <a:endParaRPr lang="ru-RU" sz="1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Теремок стоит, </a:t>
            </a:r>
            <a:endParaRPr lang="ru-RU" sz="1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Серый волк по лесу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Торопится, бежит.</a:t>
            </a:r>
            <a:r>
              <a:rPr lang="ru-RU" sz="1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Аппликация по сказке «Репка»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7" name="Содержимое 6" descr="20141114_15562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7" y="1600201"/>
            <a:ext cx="4914917" cy="3686187"/>
          </a:xfrm>
          <a:ln w="38100" cmpd="sng">
            <a:solidFill>
              <a:schemeClr val="accent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6000760" y="2274838"/>
            <a:ext cx="23574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Посадил дед репку, </a:t>
            </a:r>
            <a:endParaRPr lang="ru-RU" sz="1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Вытянуть не может, </a:t>
            </a:r>
            <a:endParaRPr lang="ru-RU" sz="1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Кто же репку круглую</a:t>
            </a:r>
            <a:endParaRPr lang="ru-RU" sz="1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Вытянуть поможет? </a:t>
            </a:r>
            <a:endParaRPr lang="ru-RU" sz="1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Бабка, внучка, Жучка, </a:t>
            </a:r>
            <a:endParaRPr lang="ru-RU" sz="1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Кошечка и мышь, </a:t>
            </a:r>
            <a:endParaRPr lang="ru-RU" sz="1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Все возьмутся дружно, </a:t>
            </a:r>
            <a:endParaRPr lang="ru-RU" sz="1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Вытянут, глядишь!</a:t>
            </a:r>
            <a:endParaRPr lang="ru-RU" sz="1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Calibri" pitchFamily="34" charset="0"/>
              </a:rPr>
              <a:t>Изготовление костюма «Буратино»</a:t>
            </a:r>
            <a:endParaRPr lang="ru-RU" sz="28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9" name="Содержимое 8" descr="20141106_15314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100116" y="1971794"/>
            <a:ext cx="4344464" cy="3258348"/>
          </a:xfrm>
          <a:ln w="38100" cmpd="sng">
            <a:solidFill>
              <a:schemeClr val="accent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1142984"/>
            <a:ext cx="53505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Спасибо за внимание!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Аня\AppData\Local\Microsoft\Windows\Temporary Internet Files\Content.IE5\3EQKV6IJ\MC90021651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611983"/>
            <a:ext cx="3529964" cy="318106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7467600" cy="5759596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Вид проекта: познавательно-игровой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Продолжительность: 1 месяц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Участники проекта: дети разновозрастной группы, воспитатели, родители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Образовательная область: приобщить детей к театральному искусству; способствовать развитию творческой личности, развитие речи и коммуникативных навыков у детей.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Аня\AppData\Local\Microsoft\Windows\Temporary Internet Files\Content.IE5\LX6EPCPW\MC90021714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4357694"/>
            <a:ext cx="2267751" cy="207170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785794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Паспорт проекта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7467600" cy="554528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Актуальность: театрализованная деятельность позволяет решать многие педагогические задачи, направленные на формирование выразительности речи детей, интеллектуального и художественно-эстетического воспитания.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Цель: формирование у детей и родителей интереса к театру и совместной театрализованной деятельности 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Задачи: 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    - пробудить интерес детей и родителей к театру;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    - привить детям первичные навыки в области театрального искусства (использование мимики, жестов, голоса, </a:t>
            </a:r>
            <a:r>
              <a:rPr lang="ru-RU" dirty="0" err="1" smtClean="0">
                <a:solidFill>
                  <a:srgbClr val="7030A0"/>
                </a:solidFill>
              </a:rPr>
              <a:t>кукловождение</a:t>
            </a:r>
            <a:r>
              <a:rPr lang="ru-RU" dirty="0" smtClean="0">
                <a:solidFill>
                  <a:srgbClr val="7030A0"/>
                </a:solidFill>
              </a:rPr>
              <a:t>);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   - заинтересовать родителей в приобретении, изготовлении различных видов театра 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Решение поставленных задач с детьми и родителями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Драматизация сказки «</a:t>
            </a:r>
            <a:r>
              <a:rPr lang="ru-RU" dirty="0" err="1" smtClean="0">
                <a:solidFill>
                  <a:srgbClr val="7030A0"/>
                </a:solidFill>
              </a:rPr>
              <a:t>Заюшкина</a:t>
            </a:r>
            <a:r>
              <a:rPr lang="ru-RU" dirty="0" smtClean="0">
                <a:solidFill>
                  <a:srgbClr val="7030A0"/>
                </a:solidFill>
              </a:rPr>
              <a:t> избушка»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Презентация для детей различных видов театров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Активное использование в совместной деятельности с детьми разных видов театра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Обыгрывание этюдов, </a:t>
            </a:r>
            <a:r>
              <a:rPr lang="ru-RU" dirty="0" err="1" smtClean="0">
                <a:solidFill>
                  <a:srgbClr val="7030A0"/>
                </a:solidFill>
              </a:rPr>
              <a:t>потешек</a:t>
            </a:r>
            <a:r>
              <a:rPr lang="ru-RU" dirty="0" smtClean="0">
                <a:solidFill>
                  <a:srgbClr val="7030A0"/>
                </a:solidFill>
              </a:rPr>
              <a:t>, мини-сценок и т. д. в индивидуальной работе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Привлечение родителей к созданию театральных костюмов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Создание игровой среды для самостоятельной театральной деятельности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Ожидаемый результат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Участие в проекте детей и родителей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Познакомить детей и родителей с историей театра, его видами, способами изготовления и обыгрывания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Увлеченное использование театрального центра детьми в группе в самостоятельной деятельности и хорошие показатели «актерского мастерства»</a:t>
            </a:r>
          </a:p>
          <a:p>
            <a:r>
              <a:rPr lang="ru-RU" dirty="0" err="1" smtClean="0">
                <a:solidFill>
                  <a:srgbClr val="7030A0"/>
                </a:solidFill>
              </a:rPr>
              <a:t>Фотоотчет</a:t>
            </a:r>
            <a:r>
              <a:rPr lang="ru-RU" dirty="0" smtClean="0">
                <a:solidFill>
                  <a:srgbClr val="7030A0"/>
                </a:solidFill>
              </a:rPr>
              <a:t> проекта «Театр для всех»</a:t>
            </a:r>
          </a:p>
        </p:txBody>
      </p:sp>
      <p:pic>
        <p:nvPicPr>
          <p:cNvPr id="3075" name="Picture 3" descr="C:\Users\Аня\AppData\Local\Microsoft\Windows\Temporary Internet Files\Content.IE5\3EQKV6IJ\MC90043365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357694"/>
            <a:ext cx="1244843" cy="220802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9286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Разностороннее развитие детей дошкольного возраста в театральной деятельности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500174"/>
            <a:ext cx="7467600" cy="4873752"/>
          </a:xfrm>
        </p:spPr>
        <p:txBody>
          <a:bodyPr/>
          <a:lstStyle/>
          <a:p>
            <a:pPr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143240" y="3000372"/>
            <a:ext cx="1785950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Театр и дети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857356" y="1857364"/>
            <a:ext cx="1357322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лепка</a:t>
            </a:r>
            <a:endParaRPr lang="ru-RU" sz="1200" dirty="0"/>
          </a:p>
        </p:txBody>
      </p:sp>
      <p:sp>
        <p:nvSpPr>
          <p:cNvPr id="7" name="Овал 6"/>
          <p:cNvSpPr/>
          <p:nvPr/>
        </p:nvSpPr>
        <p:spPr>
          <a:xfrm>
            <a:off x="4929190" y="4643446"/>
            <a:ext cx="1285884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Конструирование и ручной труд</a:t>
            </a:r>
            <a:endParaRPr lang="ru-RU" sz="1200" dirty="0"/>
          </a:p>
        </p:txBody>
      </p:sp>
      <p:sp>
        <p:nvSpPr>
          <p:cNvPr id="8" name="Овал 7"/>
          <p:cNvSpPr/>
          <p:nvPr/>
        </p:nvSpPr>
        <p:spPr>
          <a:xfrm>
            <a:off x="1857356" y="4714884"/>
            <a:ext cx="1357322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Художественная литература</a:t>
            </a:r>
            <a:endParaRPr lang="ru-RU" sz="1200" dirty="0"/>
          </a:p>
        </p:txBody>
      </p:sp>
      <p:sp>
        <p:nvSpPr>
          <p:cNvPr id="9" name="Овал 8"/>
          <p:cNvSpPr/>
          <p:nvPr/>
        </p:nvSpPr>
        <p:spPr>
          <a:xfrm>
            <a:off x="3357554" y="1357298"/>
            <a:ext cx="1357322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ФЭМП</a:t>
            </a:r>
            <a:endParaRPr lang="ru-RU" sz="1200" dirty="0"/>
          </a:p>
        </p:txBody>
      </p:sp>
      <p:sp>
        <p:nvSpPr>
          <p:cNvPr id="12" name="Овал 11"/>
          <p:cNvSpPr/>
          <p:nvPr/>
        </p:nvSpPr>
        <p:spPr>
          <a:xfrm>
            <a:off x="1357290" y="3286124"/>
            <a:ext cx="1285884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Физическое воспитание</a:t>
            </a:r>
            <a:endParaRPr lang="ru-RU" sz="1200" dirty="0"/>
          </a:p>
        </p:txBody>
      </p:sp>
      <p:sp>
        <p:nvSpPr>
          <p:cNvPr id="13" name="Овал 12"/>
          <p:cNvSpPr/>
          <p:nvPr/>
        </p:nvSpPr>
        <p:spPr>
          <a:xfrm>
            <a:off x="5429256" y="3214686"/>
            <a:ext cx="1357322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/>
              <a:t>Музыкальное воспитание</a:t>
            </a:r>
            <a:endParaRPr lang="ru-RU" sz="1200" dirty="0"/>
          </a:p>
        </p:txBody>
      </p:sp>
      <p:sp>
        <p:nvSpPr>
          <p:cNvPr id="14" name="Овал 13"/>
          <p:cNvSpPr/>
          <p:nvPr/>
        </p:nvSpPr>
        <p:spPr>
          <a:xfrm>
            <a:off x="4857752" y="1785926"/>
            <a:ext cx="1357322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Развитие речи</a:t>
            </a:r>
            <a:endParaRPr lang="ru-RU" sz="1200" dirty="0"/>
          </a:p>
        </p:txBody>
      </p:sp>
      <p:sp>
        <p:nvSpPr>
          <p:cNvPr id="17" name="Овал 16"/>
          <p:cNvSpPr/>
          <p:nvPr/>
        </p:nvSpPr>
        <p:spPr>
          <a:xfrm>
            <a:off x="3428992" y="5214950"/>
            <a:ext cx="1357322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рисование</a:t>
            </a:r>
            <a:endParaRPr lang="ru-RU" sz="1200" dirty="0"/>
          </a:p>
        </p:txBody>
      </p:sp>
      <p:cxnSp>
        <p:nvCxnSpPr>
          <p:cNvPr id="21" name="Прямая со стрелкой 20"/>
          <p:cNvCxnSpPr>
            <a:stCxn id="4" idx="0"/>
            <a:endCxn id="9" idx="4"/>
          </p:cNvCxnSpPr>
          <p:nvPr/>
        </p:nvCxnSpPr>
        <p:spPr>
          <a:xfrm rot="5400000" flipH="1" flipV="1">
            <a:off x="3857620" y="282177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4" idx="7"/>
            <a:endCxn id="14" idx="3"/>
          </p:cNvCxnSpPr>
          <p:nvPr/>
        </p:nvCxnSpPr>
        <p:spPr>
          <a:xfrm rot="5400000" flipH="1" flipV="1">
            <a:off x="4708594" y="2903523"/>
            <a:ext cx="306983" cy="388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4" idx="6"/>
            <a:endCxn id="13" idx="2"/>
          </p:cNvCxnSpPr>
          <p:nvPr/>
        </p:nvCxnSpPr>
        <p:spPr>
          <a:xfrm>
            <a:off x="4929190" y="3857628"/>
            <a:ext cx="500066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4" idx="5"/>
            <a:endCxn id="7" idx="1"/>
          </p:cNvCxnSpPr>
          <p:nvPr/>
        </p:nvCxnSpPr>
        <p:spPr>
          <a:xfrm rot="16200000" flipH="1">
            <a:off x="4708594" y="4422849"/>
            <a:ext cx="367959" cy="449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4" idx="4"/>
            <a:endCxn id="17" idx="0"/>
          </p:cNvCxnSpPr>
          <p:nvPr/>
        </p:nvCxnSpPr>
        <p:spPr>
          <a:xfrm rot="16200000" flipH="1">
            <a:off x="3821901" y="4929198"/>
            <a:ext cx="50006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2928926" y="4500570"/>
            <a:ext cx="35719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4" idx="2"/>
            <a:endCxn id="12" idx="6"/>
          </p:cNvCxnSpPr>
          <p:nvPr/>
        </p:nvCxnSpPr>
        <p:spPr>
          <a:xfrm rot="10800000" flipV="1">
            <a:off x="2643174" y="3857628"/>
            <a:ext cx="50006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4" idx="1"/>
            <a:endCxn id="5" idx="5"/>
          </p:cNvCxnSpPr>
          <p:nvPr/>
        </p:nvCxnSpPr>
        <p:spPr>
          <a:xfrm rot="16200000" flipV="1">
            <a:off x="3062085" y="2908754"/>
            <a:ext cx="296521" cy="388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001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Наш театральный уголок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 flipV="1">
            <a:off x="4500562" y="4000504"/>
            <a:ext cx="3786214" cy="71438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lvl="6"/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10" name="Рисунок 9" descr="20141111_1604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357298"/>
            <a:ext cx="2928940" cy="4857784"/>
          </a:xfrm>
          <a:prstGeom prst="rect">
            <a:avLst/>
          </a:prstGeom>
          <a:ln w="38100" cmpd="sng">
            <a:solidFill>
              <a:schemeClr val="accent1"/>
            </a:solidFill>
          </a:ln>
        </p:spPr>
      </p:pic>
      <p:pic>
        <p:nvPicPr>
          <p:cNvPr id="11" name="Рисунок 10" descr="20141111_1604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428736"/>
            <a:ext cx="3071834" cy="2303876"/>
          </a:xfrm>
          <a:prstGeom prst="rect">
            <a:avLst/>
          </a:prstGeom>
          <a:ln w="38100" cmpd="sng">
            <a:solidFill>
              <a:schemeClr val="accent1"/>
            </a:solidFill>
          </a:ln>
        </p:spPr>
      </p:pic>
      <p:pic>
        <p:nvPicPr>
          <p:cNvPr id="12" name="Рисунок 11" descr="20141111_1605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911206"/>
            <a:ext cx="3071802" cy="2303852"/>
          </a:xfrm>
          <a:prstGeom prst="rect">
            <a:avLst/>
          </a:prstGeom>
          <a:ln w="38100" cmpd="sng">
            <a:solidFill>
              <a:schemeClr val="accent1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Мы в театре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" name="Содержимое 9" descr="20141006_0953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357158" y="928670"/>
            <a:ext cx="3214711" cy="2411033"/>
          </a:xfrm>
          <a:ln w="38100" cmpd="sng">
            <a:solidFill>
              <a:schemeClr val="accent1"/>
            </a:solidFill>
          </a:ln>
        </p:spPr>
      </p:pic>
      <p:pic>
        <p:nvPicPr>
          <p:cNvPr id="12" name="Рисунок 11" descr="20141006_0951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1428728" y="2786058"/>
            <a:ext cx="3143272" cy="2357454"/>
          </a:xfrm>
          <a:prstGeom prst="rect">
            <a:avLst/>
          </a:prstGeom>
          <a:ln w="38100" cmpd="sng">
            <a:solidFill>
              <a:schemeClr val="accent1"/>
            </a:solidFill>
          </a:ln>
        </p:spPr>
      </p:pic>
      <p:pic>
        <p:nvPicPr>
          <p:cNvPr id="13" name="Рисунок 12" descr="20141006_0955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4143372" y="4143380"/>
            <a:ext cx="3214710" cy="2411032"/>
          </a:xfrm>
          <a:prstGeom prst="rect">
            <a:avLst/>
          </a:prstGeom>
          <a:ln w="38100" cmpd="sng">
            <a:solidFill>
              <a:schemeClr val="accent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857752" y="1857364"/>
            <a:ext cx="3571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Сказку в садике посмотрим, </a:t>
            </a:r>
            <a:endParaRPr lang="ru-RU" sz="1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Песенку споём, </a:t>
            </a:r>
            <a:endParaRPr lang="ru-RU" sz="1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Мамочку дождёмся</a:t>
            </a:r>
            <a:endParaRPr lang="ru-RU" sz="1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домой пойдём! </a:t>
            </a:r>
            <a:endParaRPr lang="ru-RU" sz="40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Мы  его показываем сами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6248" y="1714488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 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2" name="Содержимое 11" descr="20141022_15385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785794"/>
            <a:ext cx="3415769" cy="2561827"/>
          </a:xfrm>
          <a:ln w="38100" cmpd="sng">
            <a:solidFill>
              <a:schemeClr val="accent1"/>
            </a:solidFill>
          </a:ln>
        </p:spPr>
      </p:pic>
      <p:pic>
        <p:nvPicPr>
          <p:cNvPr id="13" name="Рисунок 12" descr="20141022_1004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2857496"/>
            <a:ext cx="3214710" cy="2411033"/>
          </a:xfrm>
          <a:prstGeom prst="rect">
            <a:avLst/>
          </a:prstGeom>
          <a:ln w="38100" cmpd="sng">
            <a:solidFill>
              <a:schemeClr val="accent1"/>
            </a:solidFill>
          </a:ln>
        </p:spPr>
      </p:pic>
      <p:pic>
        <p:nvPicPr>
          <p:cNvPr id="14" name="Рисунок 13" descr="20141022_0956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3786182" y="4000504"/>
            <a:ext cx="3143240" cy="2357430"/>
          </a:xfrm>
          <a:prstGeom prst="rect">
            <a:avLst/>
          </a:prstGeom>
          <a:ln w="38100" cmpd="sng">
            <a:solidFill>
              <a:schemeClr val="accent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5500694" y="857232"/>
            <a:ext cx="25003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Сказка, сказка, сказка, </a:t>
            </a:r>
            <a:endParaRPr lang="ru-RU" sz="1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 детям приходи</a:t>
            </a:r>
            <a:endParaRPr lang="ru-RU" sz="1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сказочных героев </a:t>
            </a:r>
            <a:endParaRPr lang="ru-RU" sz="1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 собою приводи. </a:t>
            </a:r>
            <a:endParaRPr lang="ru-RU" sz="1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Вот смотрите, мышка</a:t>
            </a:r>
            <a:endParaRPr lang="ru-RU" sz="1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Хвостиком махнула, </a:t>
            </a:r>
            <a:endParaRPr lang="ru-RU" sz="1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Из-за ширмы кошка</a:t>
            </a:r>
            <a:endParaRPr lang="ru-RU" sz="1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Хитро подмигнула. </a:t>
            </a:r>
            <a:endParaRPr lang="ru-RU" sz="1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Колобок весёлый</a:t>
            </a:r>
            <a:endParaRPr lang="ru-RU" sz="1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Песенку поёт, </a:t>
            </a:r>
            <a:endParaRPr lang="ru-RU" sz="1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 лиса-плутовка</a:t>
            </a:r>
            <a:endParaRPr lang="ru-RU" sz="1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 кусточком ждёт. </a:t>
            </a:r>
            <a:endParaRPr lang="ru-RU" sz="14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511</TotalTime>
  <Words>399</Words>
  <Application>Microsoft Office PowerPoint</Application>
  <PresentationFormat>Экран (4:3)</PresentationFormat>
  <Paragraphs>76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 волшебный мир театра</vt:lpstr>
      <vt:lpstr>Слайд 2</vt:lpstr>
      <vt:lpstr>Паспорт проекта</vt:lpstr>
      <vt:lpstr>Решение поставленных задач с детьми и родителями</vt:lpstr>
      <vt:lpstr>Ожидаемый результат</vt:lpstr>
      <vt:lpstr>Разностороннее развитие детей дошкольного возраста в театральной деятельности</vt:lpstr>
      <vt:lpstr>Наш театральный уголок</vt:lpstr>
      <vt:lpstr>Мы в театре</vt:lpstr>
      <vt:lpstr>Мы  его показываем сами</vt:lpstr>
      <vt:lpstr>В гости снова к нам пришёл Кукольный театр!  Чтоб всем было хорошо И никто не плакал.  </vt:lpstr>
      <vt:lpstr>Инсценировка сказки «Теремок»</vt:lpstr>
      <vt:lpstr>Аппликация по сказке «Репка»</vt:lpstr>
      <vt:lpstr>Изготовление костюма «Буратино»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дорожного движения</dc:title>
  <dc:creator>Аня</dc:creator>
  <cp:lastModifiedBy>Аня</cp:lastModifiedBy>
  <cp:revision>67</cp:revision>
  <dcterms:created xsi:type="dcterms:W3CDTF">2014-03-01T16:07:17Z</dcterms:created>
  <dcterms:modified xsi:type="dcterms:W3CDTF">2015-02-16T15:29:45Z</dcterms:modified>
</cp:coreProperties>
</file>