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28802"/>
            <a:ext cx="61722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Консультация для педагогов ДОУ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по теме: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Музыкально - валеологическое воспитание детей в системе дошкольного образования»</a:t>
            </a:r>
            <a:r>
              <a:rPr lang="ru-RU" sz="2400" b="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429132"/>
            <a:ext cx="4243390" cy="1371600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Подготовила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</a:p>
          <a:p>
            <a:pPr algn="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музыкальный руководитель МБДОУ №21</a:t>
            </a:r>
          </a:p>
          <a:p>
            <a:pPr algn="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      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Макарова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Людмила Сергеевна</a:t>
            </a:r>
          </a:p>
          <a:p>
            <a:pPr algn="r"/>
            <a:endParaRPr lang="ru-RU" sz="2000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Воспитательные задачи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Формировать положительное отношение ребенка к окружающему миру, к своей семье, сверстникам, самому себе.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Развивать у детей позитивную оценку действительности, взглядов, вкусов, идеалов.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Воспитывать и развивать детей с учетом ярко выраженных индивидуальных психофизических особенностей, проявлений одаренности в музыкальной деятельности в ДОУ и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учреждениях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культуры города.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Воспитывать уважительное отношение к культуре страны, народа, родного города;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содавать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положительную основу для воспитания патриотических чувств.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Оздоровительные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задачи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84248"/>
            <a:ext cx="7467600" cy="4873752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Сохранять и укреплять физическое и психическое здоровье.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Создавать условия, обеспечивающие эмоциональное благополучие каждого ребенка.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Повышать адаптивные возможности детского организма (активизировать защитные свойства, устойчивость к заболеваниям).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Формировать правильную осанку, гигиенические навыки.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14348" y="1000108"/>
            <a:ext cx="7467600" cy="4873625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Доступность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– система музыкально-оздоровительной работы может быть использована в образовательном процессе дошкольных учреждений и учреждений дополнительного образования.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Результативность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– снижение показателей заболевания верхних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дыхательных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путей у детей; повышение показателей физического развития и развития дыхательной системы у детей.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Принципы музыкально – валеологического воспитания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21484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научности.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реалистичности и доступности.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занимательности: все интересно, всем весело. 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«Не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навреди».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гуманизма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альтруизма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меры: для здоровья хорошо то, что в меру.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467600" cy="1428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направления музыкально - валеологической работы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образовательном процессе дошкольного учреждения – непосредственно образовательная деятельность, музыкально-физкультурные досуги и развлечения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lvl="0"/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процессе взаимодействия ДОУ с семьей (совместные оздоровительные мероприятия; консультации; семинары-практикумы).</a:t>
            </a:r>
          </a:p>
          <a:p>
            <a:pPr>
              <a:buNone/>
            </a:pP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процессе взаимодействия ДОУ со школой (совместные тематические праздники и досуги).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Содержание музыкально-валеологической работы в ДОУ.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7467600" cy="42593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Основой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музыкально-валеологической работы в ДОУ является формирование у дошкольников культуры здоровья, компонентами которой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являются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: эмоциональный, личностный, интеллектуальный, коммуникативный, физический (Т. С. Казакова).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650" name="Picture 2" descr="C:\Users\Людмила\Desktop\podvizhnie-ig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14818"/>
            <a:ext cx="3786214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991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Взаимодействие с семьей по воспитанию здорового ребенка проходит в несколько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этапов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(Е. А. Терпугова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496"/>
            <a:ext cx="7467600" cy="347187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Знакомство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 семьей, ее изучение (вид семьи, социальное благополучие, психологический климат), составление карты социального статуса семьи.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Определение направлений взаимодействия с родителями, составление социального паспорта семей.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Круглогодичное оказание непосредственной помощи и поддержки семьям.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Приемы, способствующие формирования навыков здорового образа жизни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Валеологические.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Дыхательная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гимнастика.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Артикуляционная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гимнастика.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Оздоровительные и фонопедические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упражнения.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Игровой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массаж.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Пальчиковые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игры.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Речевые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игры.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Ритмодекларация.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Музыкотерапия.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обязательные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условия обеспечивающие успех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воспитания здорового ребенка в детском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саду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Готовность ДОУ и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педагогов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 осуществлению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музыкально - валеологического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образования дошкольников.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Личностно ориентированным взаимодействием взрослого и ребенка в процессе освоения основ здорового образа жизни.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Наличием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материальной базы для успешной музыкально-валеологической работы, в том числе и соответствующих гигиеническим требованиям помещений.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Активным участиям родителей в воспитательном процессе.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Заинтересованность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начальной школы в сохранении здоровья будущих первоклассников.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Духовное здоровье детей, их эмоциональное состояние неотделимо от здоровья физического. 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Еще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Древнем Риме были известны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слова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«В здоровом теле – здоровый дух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»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Здоровый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малыш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– это радость, благополучие не только семьи, но и всего общества.</a:t>
            </a:r>
          </a:p>
          <a:p>
            <a:endParaRPr lang="ru-RU" dirty="0"/>
          </a:p>
        </p:txBody>
      </p:sp>
      <p:pic>
        <p:nvPicPr>
          <p:cNvPr id="28674" name="Picture 2" descr="C:\Users\Людмила\Desktop\r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071942"/>
            <a:ext cx="4429156" cy="2460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00108"/>
            <a:ext cx="6572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Здоровье ребенка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– это не только отсутствие болезни и физических дефектов, но и полное физическое, психическое и социальное благополучие (Всемирная организация здравоохранения).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Людмила\Desktop\7562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071942"/>
            <a:ext cx="3875091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Известные древнегреческий мыслитель Сократ считал, что люди, которые познают себя, делают много доброго и получают численные положительные результаты. Жители Древнего  Рима часто поздравляли друг друга словом </a:t>
            </a: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«Вале!» - «Будь здоровым!».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57290" y="2357430"/>
            <a:ext cx="5929354" cy="400052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6387" name="Picture 3" descr="C:\Users\Людмила\Desktop\551478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2598" y="2428844"/>
            <a:ext cx="5890726" cy="3929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86847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В дошкольном учреждении валеология является интегрированной системой знаний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Окружающий мир» (или «Мир человека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») 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Музыка и здоровье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»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Изобразительное искусство и здоровье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»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«Математика и здоровье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»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«Природа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»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«Физкультура и здоровье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» 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Одна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из составляющих единого здоровье сберегающего пространства ДОУ 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Система музыкально - валеологической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работы, которая включает в себя не только вопросы физического, но и духовного здоровья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7410" name="Picture 2" descr="C:\Users\Людмила\Desktop\Depositphotos_1654879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2589" y="3929066"/>
            <a:ext cx="3799609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«Теории и методике музыкального воспитания в детском саду» 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984248"/>
            <a:ext cx="7467600" cy="4873752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Пение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развивает голосовой аппарат, речь, укрепляет голосовые связки, регулирует дыхание. 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Ритмика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улучшает осанку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ребенка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, координацию, уверенность движений. 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Развитие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эмоциональной отзывчивости и музыкального слуха помогает активизировать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умственную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деятельность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8435" name="Picture 3" descr="C:\Users\Людмила\Desktop\картинки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5143512"/>
            <a:ext cx="3009900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оздоровительная функция музыки 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7467600" cy="4616588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Позволяет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оптимизировать эмоциональное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состояние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Развивает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коммуникативные и творческие возможности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ребенка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овышает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самооценку на основе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самоактуализации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Способствует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открытому выражению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эмоций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азвивает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эстетические чувства.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467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Цели музыкально - валеологического воспитания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ДОУ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571744"/>
            <a:ext cx="7467600" cy="390220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Организация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музыкально-оздоровительной работы в ДОУ, обеспечивающей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каждому ребенку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укрепление психического и физического здоровья; выявление и развитие музыкальных и творческих способностей; формирование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привычек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 здоровому образу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Образовательные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задачи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Формировать начала музыкальной культуры.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Развивать звуковую культуру речи воспитанников, связную речь и ее грамматический строй.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Совершенствовать практическое употребление речи детей в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процессе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общения со сверстниками и взрослыми.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Создавать предметно-развивающую среду и условия для формирования гармоничной, духовно богатой, физически здоровой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787</Words>
  <PresentationFormat>Экран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Консультация для педагогов ДОУ по теме:  «Музыкально - валеологическое воспитание детей в системе дошкольного образования» </vt:lpstr>
      <vt:lpstr>Слайд 2</vt:lpstr>
      <vt:lpstr>Известные древнегреческий мыслитель Сократ считал, что люди, которые познают себя, делают много доброго и получают численные положительные результаты. Жители Древнего  Рима часто поздравляли друг друга словом «Вале!» - «Будь здоровым!». </vt:lpstr>
      <vt:lpstr>В дошкольном учреждении валеология является интегрированной системой знаний</vt:lpstr>
      <vt:lpstr>Одна из составляющих единого здоровье сберегающего пространства ДОУ </vt:lpstr>
      <vt:lpstr>«Теории и методике музыкального воспитания в детском саду» </vt:lpstr>
      <vt:lpstr>оздоровительная функция музыки </vt:lpstr>
      <vt:lpstr>Цели музыкально - валеологического воспитания в ДОУ </vt:lpstr>
      <vt:lpstr>Образовательные задачи </vt:lpstr>
      <vt:lpstr>Воспитательные задачи</vt:lpstr>
      <vt:lpstr>Оздоровительные задачи </vt:lpstr>
      <vt:lpstr>Слайд 12</vt:lpstr>
      <vt:lpstr>Принципы музыкально – валеологического воспитания  </vt:lpstr>
      <vt:lpstr>   направления музыкально - валеологической работы  </vt:lpstr>
      <vt:lpstr>Содержание музыкально-валеологической работы в ДОУ. </vt:lpstr>
      <vt:lpstr>Взаимодействие с семьей по воспитанию здорового ребенка проходит в несколько этапов  (Е. А. Терпугова)</vt:lpstr>
      <vt:lpstr>Приемы, способствующие формирования навыков здорового образа жизни</vt:lpstr>
      <vt:lpstr>обязательные условия обеспечивающие успех воспитания здорового ребенка в детском саду</vt:lpstr>
      <vt:lpstr>Духовное здоровье детей, их эмоциональное состояние неотделимо от здоровья физического.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ДОУ по теме: </dc:title>
  <dc:creator>Людмила</dc:creator>
  <cp:lastModifiedBy>Людмила</cp:lastModifiedBy>
  <cp:revision>14</cp:revision>
  <dcterms:created xsi:type="dcterms:W3CDTF">2015-02-20T11:21:13Z</dcterms:created>
  <dcterms:modified xsi:type="dcterms:W3CDTF">2015-02-20T13:25:19Z</dcterms:modified>
</cp:coreProperties>
</file>