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8" r:id="rId10"/>
    <p:sldId id="266" r:id="rId11"/>
    <p:sldId id="267" r:id="rId12"/>
    <p:sldId id="269" r:id="rId13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12C28E-2B80-4A42-94D0-F0A5B6A5F3A1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AB6B44-B816-4DDB-9E05-D5B46C858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821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B6B44-B816-4DDB-9E05-D5B46C858F9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93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84001-C3FA-4446-A3BB-5CF1D087C47F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5909-B71C-4E0D-AB25-9E094303B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57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69E5-BD67-40D2-9C1F-63480A5DFBC0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737A-31B9-4D4E-A5C9-3C45F9F5A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67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5359-72EE-4230-ADEA-152244E3652C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579F1-0EED-49A1-8700-A2CCC0C21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1431-0103-425E-A213-AB18581F8D32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E70C-15A5-4AAC-A67D-DC5B81F2D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8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CE2A-5B99-4149-9590-4F4F1BA9620A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9929-5544-42CD-B00F-F34B94E1A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2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F79CA-1D10-4908-A5F8-21E48FE6BD1A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05B04-BD8A-4D49-A85B-1A19E6948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5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5E1F-7644-44A0-BD8C-43C5B151AA25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63BC-44A0-49DA-B1E4-51D57E83F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57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37B6-165C-4F76-BAD3-E6C5CC97F062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549C-8EB4-467F-AFCA-667B566A1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815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F1CE-F3C8-43BA-A063-0784A4929B26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E6BB-B753-4B56-953A-BA6363944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22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52D8-CB6E-4B4E-85CB-15C4AB90F1BC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AB121-3078-42A4-9948-7ADE0B4A1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34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2CE8C-C530-4456-A5DE-F66FAD3FD437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2D310-03FE-40FB-ACB4-C98989287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96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375154-F50E-451B-860E-684E0904629D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97C3F0-9A2D-420E-8B77-FE601C9A8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214438"/>
            <a:ext cx="4357687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77803" y="980728"/>
            <a:ext cx="7772400" cy="86409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ru-RU" sz="3200" b="1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>Мини-проект «Игра, игрушки»</a:t>
            </a:r>
            <a:b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ru-RU" sz="3200" b="1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</a:br>
            <a:endParaRPr lang="ru-RU" sz="3200" b="1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57818" y="3308121"/>
            <a:ext cx="4121338" cy="2906941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Выполнили:  </a:t>
            </a:r>
          </a:p>
          <a:p>
            <a:pPr algn="just"/>
            <a:r>
              <a:rPr lang="ru-RU" sz="16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Корнилова Н.А.,</a:t>
            </a:r>
          </a:p>
          <a:p>
            <a:pPr algn="just"/>
            <a:r>
              <a:rPr lang="ru-RU" sz="1600" dirty="0" err="1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Ямалиева</a:t>
            </a:r>
            <a:r>
              <a:rPr lang="ru-RU" sz="16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 Е.С.,</a:t>
            </a:r>
          </a:p>
          <a:p>
            <a:pPr algn="just"/>
            <a:r>
              <a:rPr lang="ru-RU" sz="1600" dirty="0" err="1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Мингалиева</a:t>
            </a:r>
            <a:r>
              <a:rPr lang="ru-RU" sz="16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 Н.А. </a:t>
            </a:r>
          </a:p>
          <a:p>
            <a:pPr algn="just"/>
            <a:endParaRPr lang="ru-RU" sz="1600" dirty="0">
              <a:solidFill>
                <a:srgbClr val="00B0F0"/>
              </a:solidFill>
              <a:latin typeface="Arial Black" pitchFamily="34" charset="0"/>
              <a:cs typeface="Arial" pitchFamily="34" charset="0"/>
            </a:endParaRPr>
          </a:p>
          <a:p>
            <a:pPr algn="just"/>
            <a:endParaRPr lang="ru-RU" sz="1600" dirty="0" smtClean="0">
              <a:solidFill>
                <a:srgbClr val="00B0F0"/>
              </a:solidFill>
              <a:latin typeface="Arial Black" pitchFamily="34" charset="0"/>
              <a:cs typeface="Arial" pitchFamily="34" charset="0"/>
            </a:endParaRPr>
          </a:p>
          <a:p>
            <a:pPr algn="just"/>
            <a:endParaRPr lang="ru-RU" sz="1600" dirty="0">
              <a:solidFill>
                <a:srgbClr val="00B0F0"/>
              </a:solidFill>
              <a:latin typeface="Arial Black" pitchFamily="34" charset="0"/>
              <a:cs typeface="Arial" pitchFamily="34" charset="0"/>
            </a:endParaRPr>
          </a:p>
          <a:p>
            <a:pPr algn="r"/>
            <a:r>
              <a:rPr lang="ru-RU" sz="16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                                                         </a:t>
            </a:r>
          </a:p>
          <a:p>
            <a:pPr algn="r"/>
            <a:endParaRPr lang="ru-RU" sz="1600" dirty="0" smtClean="0">
              <a:solidFill>
                <a:srgbClr val="00B0F0"/>
              </a:solidFill>
              <a:latin typeface="Arial Black" pitchFamily="34" charset="0"/>
              <a:cs typeface="Arial" pitchFamily="34" charset="0"/>
            </a:endParaRPr>
          </a:p>
          <a:p>
            <a:pPr algn="r"/>
            <a:r>
              <a:rPr lang="ru-RU" sz="16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2013 </a:t>
            </a:r>
            <a:endParaRPr lang="ru-RU" sz="1600" dirty="0">
              <a:solidFill>
                <a:srgbClr val="00B0F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EB40-7103-4864-A464-E22CDEA2C98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ru-RU" sz="2400" dirty="0" smtClean="0">
                <a:latin typeface="Arial Black" pitchFamily="34" charset="0"/>
              </a:rPr>
              <a:t>Результат проекта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363538"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 период  данного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проекта образовалась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тесная, эмоционально – положительная связь детей и взрослых. Дети считают взрослого своим.</a:t>
            </a:r>
          </a:p>
          <a:p>
            <a:pPr marL="0" indent="363538"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Дети после  игр – заметно  переносили  знакомые действия  на другие игрушки. Игра становилась слаженнее, переходила от одной игрушки на другую (катание мяча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друг другу,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под столом, под стулом).</a:t>
            </a:r>
          </a:p>
          <a:p>
            <a:pPr marL="0" indent="363538"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Появилось желание у детей проговаривать действия свои, игрушек или своих товарищей. Возросла у детей активность в речевом общение и в музыкальных  и  подвижных   играх.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01431-0103-425E-A213-AB18581F8D32}" type="datetime1">
              <a:rPr lang="ru-RU" smtClean="0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EE70C-15A5-4AAC-A67D-DC5B81F2D32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1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sz="2400" dirty="0" smtClean="0">
                <a:latin typeface="Arial Black" pitchFamily="34" charset="0"/>
              </a:rPr>
              <a:t>Рекомендации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marL="0" indent="355600" algn="just">
              <a:spcBef>
                <a:spcPts val="0"/>
              </a:spcBef>
              <a:buNone/>
            </a:pPr>
            <a:r>
              <a:rPr lang="ru-RU" sz="2000" dirty="0" smtClean="0">
                <a:latin typeface="Arial Black" pitchFamily="34" charset="0"/>
                <a:cs typeface="Arial" pitchFamily="34" charset="0"/>
              </a:rPr>
              <a:t>Рекомендации авторам проекта:</a:t>
            </a:r>
          </a:p>
          <a:p>
            <a:pPr marL="0" indent="35560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поделиться опытом работы с воспитателями ранних групп;</a:t>
            </a:r>
          </a:p>
          <a:p>
            <a:pPr marL="0" indent="355600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родительский уголок поместить информацию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игровой деятельности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детей, используя современные издания: газету «Дошкольное образование», журналы: «Дошкольное воспитание», «Обруч», «Ребенок в детском саду» и др.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spcBef>
                <a:spcPts val="0"/>
              </a:spcBef>
              <a:buNone/>
            </a:pPr>
            <a:endParaRPr lang="ru-RU" sz="2000" dirty="0" smtClean="0">
              <a:latin typeface="Arial Black" pitchFamily="34" charset="0"/>
              <a:cs typeface="Arial" pitchFamily="34" charset="0"/>
            </a:endParaRPr>
          </a:p>
          <a:p>
            <a:pPr marL="0" indent="355600" algn="just">
              <a:spcBef>
                <a:spcPts val="0"/>
              </a:spcBef>
              <a:buNone/>
            </a:pPr>
            <a:r>
              <a:rPr lang="ru-RU" sz="2000" dirty="0" smtClean="0">
                <a:latin typeface="Arial Black" pitchFamily="34" charset="0"/>
                <a:cs typeface="Arial" pitchFamily="34" charset="0"/>
              </a:rPr>
              <a:t>Рекомендации родителям детей </a:t>
            </a:r>
            <a:r>
              <a:rPr lang="ru-RU" sz="2000" dirty="0">
                <a:latin typeface="Arial Black" pitchFamily="34" charset="0"/>
                <a:cs typeface="Arial" pitchFamily="34" charset="0"/>
              </a:rPr>
              <a:t>раннего возраста:</a:t>
            </a:r>
          </a:p>
          <a:p>
            <a:pPr marL="0" indent="355600"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приобретать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позновательно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-развивающие игры и игрушки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соответствии с возрастом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ребенка;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уделять определенное количество времени для игр, бесед и других совместных мероприятиях с ребенком;</a:t>
            </a:r>
          </a:p>
          <a:p>
            <a:pPr marL="0" indent="35560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посещать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родительские собрания и другие мероприятия ДОУ для приобретения дополнительных знаний о воспитательных процессах ДОУ, педагогических и психологических свойствах ребенка раннего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возраста.</a:t>
            </a:r>
          </a:p>
          <a:p>
            <a:pPr marL="0" indent="35560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EE70C-15A5-4AAC-A67D-DC5B81F2D32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109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000372"/>
            <a:ext cx="7772400" cy="1362075"/>
          </a:xfrm>
        </p:spPr>
        <p:txBody>
          <a:bodyPr/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Спасибо </a:t>
            </a:r>
            <a:r>
              <a:rPr lang="ru-RU" dirty="0" smtClean="0"/>
              <a:t>за внимание !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E1CE2A-5B99-4149-9590-4F4F1BA9620A}" type="datetime1">
              <a:rPr lang="ru-RU" smtClean="0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09929-5544-42CD-B00F-F34B94E1A55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проекта: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 ребёнка в детском саду и дома, социально-нравственных качеств через организацию разных </a:t>
            </a:r>
            <a:r>
              <a:rPr lang="ru-RU" sz="2400">
                <a:latin typeface="Arial" pitchFamily="34" charset="0"/>
                <a:cs typeface="Arial" pitchFamily="34" charset="0"/>
              </a:rPr>
              <a:t>видов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детской деятельности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 игровой, продуктивной, познавательной, а также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эмоционально-эстетическое воспитание.</a:t>
            </a:r>
          </a:p>
          <a:p>
            <a:pPr marL="0" indent="35560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Цели проекта: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Установить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детьми эмоционально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положительный контакт и вызвать интерес к игровой деятельности со взрослым; поддерживать  стремление активно вступать в общение,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разговор;</a:t>
            </a:r>
          </a:p>
          <a:p>
            <a:pPr marL="0" lvl="0" indent="355600" algn="just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Развивать игровые, познавательные, сенсорные, речевые способности, учитывая индивидуальные и возрастные особенности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ребёнка;</a:t>
            </a:r>
          </a:p>
          <a:p>
            <a:pPr marL="0" indent="355600" algn="just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Развивать бережное отношение к игрушкам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5ECAB-F52C-44BA-9D4A-91E00BD04DA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Актуальность проблемы: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35560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Дети второго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третьего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года жизни отличаются ярко выраженной познавательной активностью, которая проявляется в любознательности, в стремлении исследовать всё, что они видят, в сосредоточенности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действиях с предметами. Самые ближайшие предметы окружения ребёнка – игрушки.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ребёнок приобретает умение действовать, овладевает разнообразными новыми движениями, действиями. И всё это своеобразное обучение элементарным  знаниям и умением осуществляются в увлекательных формах, доступных ребёнку.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EE70C-15A5-4AAC-A67D-DC5B81F2D32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13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pPr indent="355600"/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 Black" pitchFamily="34" charset="0"/>
                <a:cs typeface="Arial" pitchFamily="34" charset="0"/>
              </a:rPr>
              <a:t>Музыкально-подвижные игры</a:t>
            </a:r>
            <a:br>
              <a:rPr lang="ru-RU" sz="2400" dirty="0" smtClean="0">
                <a:latin typeface="Arial Black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развивать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музыкальный слух, учить двигаться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соответствии со словами и подпевать.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05B04-BD8A-4D49-A85B-1A19E6948C6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5536" y="2924944"/>
            <a:ext cx="258906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419872" y="4460800"/>
            <a:ext cx="2219325" cy="2037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D:\Документы\Дет.сад\Photo\гр 3  сентябрь 2012г\IMG_4994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868144" y="2492896"/>
            <a:ext cx="1913648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D:\Документы\Дет.сад\Photo\4 гр\Новая папка\DSCN0708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59832" y="2446259"/>
            <a:ext cx="2567719" cy="2017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02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3232" cy="720080"/>
          </a:xfrm>
        </p:spPr>
        <p:txBody>
          <a:bodyPr/>
          <a:lstStyle/>
          <a:p>
            <a:pPr indent="355600"/>
            <a:r>
              <a:rPr lang="ru-RU" sz="24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 Black" pitchFamily="34" charset="0"/>
                <a:cs typeface="Arial" pitchFamily="34" charset="0"/>
              </a:rPr>
            </a:br>
            <a:r>
              <a:rPr lang="ru-RU" sz="24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 Black" pitchFamily="34" charset="0"/>
                <a:cs typeface="Arial" pitchFamily="34" charset="0"/>
              </a:rPr>
            </a:br>
            <a:r>
              <a:rPr lang="ru-RU" sz="2400" dirty="0" smtClean="0">
                <a:latin typeface="Arial Black" pitchFamily="34" charset="0"/>
                <a:cs typeface="Arial" pitchFamily="34" charset="0"/>
              </a:rPr>
              <a:t>Дидактические игры</a:t>
            </a:r>
            <a:br>
              <a:rPr lang="ru-RU" sz="2400" dirty="0" smtClean="0">
                <a:latin typeface="Arial Black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69371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«Разрезные картинки»</a:t>
            </a: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Развивать соотносящие движения рук; тонкую моторику пальцев рук.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«Кто что ест?»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Уточнить представление детей  о том, кто что ест (мышка грызет корочку хлеба, собака - косточку …). Активизировать  в речи слова глаголы, отчетливо произносить звуки.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05B04-BD8A-4D49-A85B-1A19E6948C6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6388" name="Picture 4" descr="D:\Документы\Дет.сад\Photo\Фото группа №3\Январь (2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67545" y="3140968"/>
            <a:ext cx="2678480" cy="21622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D:\Документы\Дет.сад\Photo\4 гр\Новая папка\DSCN0795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394868" y="3608574"/>
            <a:ext cx="2989882" cy="26196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D:\Документы\Дет.сад\Photo\Фото группа №3\Октябрь (28)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987824" y="4293096"/>
            <a:ext cx="1800199" cy="19350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67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/>
          <a:lstStyle/>
          <a:p>
            <a:r>
              <a:rPr lang="ru-RU" sz="2400" dirty="0" smtClean="0">
                <a:latin typeface="Arial Black" pitchFamily="34" charset="0"/>
              </a:rPr>
              <a:t>Сюжетные игры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Цель: Учить детей воспроизводить игровые действия с различными предметами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05B04-BD8A-4D49-A85B-1A19E6948C6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8434" name="Picture 2" descr="D:\Документы\Дет.сад\Photo\гр 3  сентябрь 2012г\IMG_497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41" y="1875007"/>
            <a:ext cx="3319825" cy="24900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D:\Документы\Дет.сад\Photo\гр 3  сентябрь 2012г\IMG_49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98598"/>
            <a:ext cx="3384376" cy="25385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D:\Документы\Дет.сад\Photo\4 гр\Новая папка\DSCN079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34543" y="4365104"/>
            <a:ext cx="2701353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D:\Документы\Дет.сад\Photo\4 гр\Новая папка\DSCN0732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95936" y="4298458"/>
            <a:ext cx="2448272" cy="2082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58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sz="2400" dirty="0" smtClean="0">
                <a:latin typeface="Arial Black" pitchFamily="34" charset="0"/>
              </a:rPr>
              <a:t>Театрализованные игры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05B04-BD8A-4D49-A85B-1A19E6948C6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9458" name="Picture 2" descr="D:\Документы\Дет.сад\Photo\4 гр\Новая папка\DSCN07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96590"/>
            <a:ext cx="3504204" cy="26285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Документы\Дет.сад\Photo\НА детсад\IMG_332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71600" y="2135561"/>
            <a:ext cx="2952328" cy="37417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95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sz="2400" dirty="0" smtClean="0">
                <a:latin typeface="Arial Black" pitchFamily="34" charset="0"/>
              </a:rPr>
              <a:t>Самостоятельные игры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F79CA-1D10-4908-A5F8-21E48FE6BD1A}" type="datetime1">
              <a:rPr lang="ru-RU" smtClean="0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05B04-BD8A-4D49-A85B-1A19E6948C6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026" name="Picture 2" descr="D:\Документы\Дет.сад\Photo\4 гр\Новая папка\DSCN079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80570" y="1520439"/>
            <a:ext cx="2047213" cy="2340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Документы\Дет.сад\Photo\4 гр\Новая папка\DSCN079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779912" y="4221088"/>
            <a:ext cx="3136425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Документы\Дет.сад\Photo\гр 3  сентябрь 2012г\IMG_496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53870"/>
            <a:ext cx="3006992" cy="2255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Документы\Дет.сад\Photo\гр 3  сентябрь 2012г\IMG_4958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304254" y="1484784"/>
            <a:ext cx="2325770" cy="2631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Документы\Дет.сад\Photo\гр 3  сентябрь 2012г\IMG_495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20739"/>
            <a:ext cx="2808312" cy="21064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49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indent="355600"/>
            <a:r>
              <a:rPr lang="ru-RU" sz="2400" dirty="0" smtClean="0">
                <a:latin typeface="Arial Black" pitchFamily="34" charset="0"/>
              </a:rPr>
              <a:t>Работа с родителями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248472" cy="4536504"/>
          </a:xfrm>
        </p:spPr>
        <p:txBody>
          <a:bodyPr/>
          <a:lstStyle/>
          <a:p>
            <a:pPr marL="0" indent="35560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Родительские собрания, беседы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родителями о любимых игрушках  детей, консультации для родителей об игрушках, об играх, об их полезности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вреде.</a:t>
            </a:r>
          </a:p>
          <a:p>
            <a:pPr marL="0" indent="355600"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177800" algn="just">
              <a:spcBef>
                <a:spcPts val="0"/>
              </a:spcBef>
              <a:buNone/>
            </a:pPr>
            <a:r>
              <a:rPr lang="ru-RU" sz="1800" dirty="0" smtClean="0">
                <a:latin typeface="Arial Black" pitchFamily="34" charset="0"/>
                <a:cs typeface="Arial" pitchFamily="34" charset="0"/>
              </a:rPr>
              <a:t>Консультации для </a:t>
            </a:r>
            <a:r>
              <a:rPr lang="ru-RU" sz="1800" dirty="0">
                <a:latin typeface="Arial Black" pitchFamily="34" charset="0"/>
                <a:cs typeface="Arial" pitchFamily="34" charset="0"/>
              </a:rPr>
              <a:t>родителей:</a:t>
            </a:r>
          </a:p>
          <a:p>
            <a:pPr marL="0" indent="17780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«Игрушка и ее значимость»;</a:t>
            </a:r>
          </a:p>
          <a:p>
            <a:pPr marL="0" indent="17780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«Игра и умственное развитие»;</a:t>
            </a:r>
          </a:p>
          <a:p>
            <a:pPr marL="0" indent="17780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«Игрушки по местам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0" indent="17780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«Игры перед сном»;</a:t>
            </a:r>
          </a:p>
          <a:p>
            <a:pPr marL="0" indent="17780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«Глиняная игрушка».</a:t>
            </a:r>
          </a:p>
          <a:p>
            <a:pPr marL="0" indent="355600"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F79CA-1D10-4908-A5F8-21E48FE6BD1A}" type="datetime1">
              <a:rPr lang="ru-RU" smtClean="0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05B04-BD8A-4D49-A85B-1A19E6948C6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4098" name="Picture 2" descr="D:\Документы\Дет.сад\Photo\гр 3  сентябрь 2012г\IMG_513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929459" y="1484784"/>
            <a:ext cx="2882901" cy="2215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Документы\Дет.сад\Photo\гр 3  сентябрь 2012г\IMG_513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203084" y="4058945"/>
            <a:ext cx="3401364" cy="21783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9616660"/>
      </p:ext>
    </p:extLst>
  </p:cSld>
  <p:clrMapOvr>
    <a:masterClrMapping/>
  </p:clrMapOvr>
</p:sld>
</file>

<file path=ppt/theme/theme1.xml><?xml version="1.0" encoding="utf-8"?>
<a:theme xmlns:a="http://schemas.openxmlformats.org/drawingml/2006/main" name="Путешествие">
  <a:themeElements>
    <a:clrScheme name="Другая 47">
      <a:dk1>
        <a:srgbClr val="8E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Путешествие</Template>
  <TotalTime>336</TotalTime>
  <Words>508</Words>
  <Application>Microsoft Office PowerPoint</Application>
  <PresentationFormat>Экран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Путешествие</vt:lpstr>
      <vt:lpstr>  Мини-проект «Игра, игрушки»   </vt:lpstr>
      <vt:lpstr>Слайд 2</vt:lpstr>
      <vt:lpstr>   Актуальность проблемы:  </vt:lpstr>
      <vt:lpstr>   Музыкально-подвижные игры  Цель:    развивать музыкальный слух, учить двигаться в соответствии со словами и подпевать. </vt:lpstr>
      <vt:lpstr>  Дидактические игры  </vt:lpstr>
      <vt:lpstr>Сюжетные игры Цель: Учить детей воспроизводить игровые действия с различными предметами</vt:lpstr>
      <vt:lpstr>Театрализованные игры</vt:lpstr>
      <vt:lpstr>Самостоятельные игры</vt:lpstr>
      <vt:lpstr>Работа с родителями</vt:lpstr>
      <vt:lpstr>Результат проекта</vt:lpstr>
      <vt:lpstr>Рекомендации</vt:lpstr>
      <vt:lpstr> Спасибо за внимание 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Мини-проект «Игра, игрушки»   </dc:title>
  <dc:creator>1</dc:creator>
  <dc:description>http://aida.ucoz.ru</dc:description>
  <cp:lastModifiedBy>Admin</cp:lastModifiedBy>
  <cp:revision>42</cp:revision>
  <dcterms:created xsi:type="dcterms:W3CDTF">2013-01-12T05:28:05Z</dcterms:created>
  <dcterms:modified xsi:type="dcterms:W3CDTF">2015-02-13T19:48:42Z</dcterms:modified>
  <cp:category>шаблоны к Powerpoint</cp:category>
</cp:coreProperties>
</file>