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7" r:id="rId5"/>
    <p:sldId id="260" r:id="rId6"/>
    <p:sldId id="264" r:id="rId7"/>
    <p:sldId id="261" r:id="rId8"/>
    <p:sldId id="266" r:id="rId9"/>
    <p:sldId id="265" r:id="rId10"/>
    <p:sldId id="268" r:id="rId11"/>
    <p:sldId id="269" r:id="rId12"/>
    <p:sldId id="270" r:id="rId13"/>
    <p:sldId id="275" r:id="rId14"/>
    <p:sldId id="276" r:id="rId15"/>
    <p:sldId id="280" r:id="rId16"/>
    <p:sldId id="271" r:id="rId17"/>
    <p:sldId id="273" r:id="rId18"/>
    <p:sldId id="274" r:id="rId19"/>
    <p:sldId id="263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CD34-439E-485C-B9A7-A13245FCDE57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3F19-6009-478A-93EC-D5E28553E3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CD34-439E-485C-B9A7-A13245FCDE57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3F19-6009-478A-93EC-D5E28553E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CD34-439E-485C-B9A7-A13245FCDE57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3F19-6009-478A-93EC-D5E28553E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CD34-439E-485C-B9A7-A13245FCDE57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3F19-6009-478A-93EC-D5E28553E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CD34-439E-485C-B9A7-A13245FCDE57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EA3F19-6009-478A-93EC-D5E28553E32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CD34-439E-485C-B9A7-A13245FCDE57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3F19-6009-478A-93EC-D5E28553E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CD34-439E-485C-B9A7-A13245FCDE57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3F19-6009-478A-93EC-D5E28553E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CD34-439E-485C-B9A7-A13245FCDE57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3F19-6009-478A-93EC-D5E28553E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CD34-439E-485C-B9A7-A13245FCDE57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3F19-6009-478A-93EC-D5E28553E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CD34-439E-485C-B9A7-A13245FCDE57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3F19-6009-478A-93EC-D5E28553E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CD34-439E-485C-B9A7-A13245FCDE57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3F19-6009-478A-93EC-D5E28553E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A5CD34-439E-485C-B9A7-A13245FCDE57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EA3F19-6009-478A-93EC-D5E28553E32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2.wikia.nocookie.net/__cb20120104190958/dagot/ru/images/8/82/%D0%91%D0%BE%D0%B3_%D0%BE%D0%B3%D0%BD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51" y="404664"/>
            <a:ext cx="72008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5952" y="581238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ВУЛКАН – «БОГ ОГНЯ»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3626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(670x446, 5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33670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 пути она сжигает траву и деревья, уничтожает всё живое, превращая в пепел.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76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(670x502, 14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492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Посмотрите как течёт огненная лава. Когда лава утечёт далеко </a:t>
            </a:r>
          </a:p>
          <a:p>
            <a:pPr algn="ctr"/>
            <a:r>
              <a:rPr lang="ru-RU" sz="2000" b="1" dirty="0" smtClean="0"/>
              <a:t>от вулкана она застывает  и превращается  в камни.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432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4web.ru/images/50/1907/64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0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infoniac.ru/upload/medialibrary/918/918da7d5a9764b13131e30dc577934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16632"/>
            <a:ext cx="813690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8772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pPr algn="ctr"/>
            <a:r>
              <a:rPr lang="ru-RU" sz="2000" b="1" dirty="0" smtClean="0"/>
              <a:t>Извержение вулкана угрожает жизни людей, лава разрушает здания, дороги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0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.restbee.ru/!sasha/1501/PIC000A03.jpg?time=1389796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13690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87727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Пепел попадает в организм человека и животных, что вредно для здоровья. Дым и пепел представляет угрозу для воздушного и автомобильного транспорта.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580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4653136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pic>
        <p:nvPicPr>
          <p:cNvPr id="4" name="Picture 2" descr="http://i.telegraph.co.uk/multimedia/archive/02287/flying-lava_2287674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7245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381328"/>
            <a:ext cx="817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 жизнью вулканов постоянно следят учёные – вулканологи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30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lexwe.ru/wp-content/uploads/2013/02/MG_61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02128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 помощью специальных приборов они узнают, когда вулкан «спит», а когда «проснётся»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3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4consulting.ru/uploads/posts/2012-09/1348324942_opasnaya-blizost-vulkanov-na-fotografiyah-kotoryie-snimaet-skarphedinn-thrainsson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c/c1/Sampling_lava_with_hammer_and_buc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548680"/>
            <a:ext cx="84969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а з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4887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237312"/>
            <a:ext cx="8981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 карте красными кружками обозначены крупные вулканы, </a:t>
            </a:r>
          </a:p>
          <a:p>
            <a:pPr algn="ctr"/>
            <a:r>
              <a:rPr lang="ru-RU" sz="2000" b="1" dirty="0" smtClean="0"/>
              <a:t>их много и они опасны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324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revniebogi.ru/wp-content/uploads/2013/09/104968614_Hephaestus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247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at18.privet.ru/lr/0a2b28cefb990adcfb6678cdd9e72b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16530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Несмотря на опасность вулканы очень красивые горы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zateevo.ru/userfiles/image/Mesta/Petropavlovsk_Kam/gor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5" y="5805264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Туристы приезжают полюбоваться красотой и </a:t>
            </a:r>
          </a:p>
          <a:p>
            <a:pPr algn="ctr"/>
            <a:r>
              <a:rPr lang="ru-RU" sz="2000" b="1" dirty="0" smtClean="0"/>
              <a:t>удивительным миром вулканов.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624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oveopium.ru/content/2012/10/kamchatka/12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9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iroda-style.ru/images/vulkan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6" y="548680"/>
            <a:ext cx="809837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16530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некоторых местах на земле есть необычные горы.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Они называются вулканами. Слово «вулкан». Означает «бог огня»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снувшиеся вулканы.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0893"/>
            <a:ext cx="51435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149080"/>
            <a:ext cx="16639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Извержение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вулкана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начинается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появления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дыма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opnews.ru/upload/news/2010/05/9a0c70db/9a0c70d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7686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5" y="6021288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Затем происходит взрыв и из вершины вулкана вырывается пламя, пепел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(670x446, 118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6" y="90487"/>
            <a:ext cx="8822411" cy="650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309320"/>
            <a:ext cx="5220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Раскалённые камни, вулканические бомбы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191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57.fastpic.ru/big/2014/0403/83/fe880f17b248d7304401d049cda43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" y="0"/>
            <a:ext cx="9111591" cy="52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090368"/>
            <a:ext cx="88173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На самой вершине вулкана находится кратер. Кратер- это огромная чаша </a:t>
            </a:r>
          </a:p>
          <a:p>
            <a:r>
              <a:rPr lang="ru-RU" sz="2000" b="1" dirty="0" smtClean="0"/>
              <a:t>с крутыми склонами, а на дне –красновато-оранжевая пасть, это жерло </a:t>
            </a:r>
          </a:p>
          <a:p>
            <a:r>
              <a:rPr lang="ru-RU" sz="2000" b="1" dirty="0" smtClean="0"/>
              <a:t>вулкана, дыра уходящая глубоко в землю. Температура внутри Земли </a:t>
            </a:r>
          </a:p>
          <a:p>
            <a:r>
              <a:rPr lang="ru-RU" sz="2000" b="1" dirty="0" smtClean="0"/>
              <a:t>настолько высока, что камни из твёрдых превращаются в жидкие.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475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улканы, фотографии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156"/>
            <a:ext cx="7920881" cy="61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165304"/>
            <a:ext cx="792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Огненная жидкость, выходящая из вулкана, называется лавой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924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ussia-on.ru/wp-content/uploads/2013/05/vulk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8092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94928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Лава-это растопленные, очень горячие камни.</a:t>
            </a:r>
          </a:p>
          <a:p>
            <a:pPr algn="ctr"/>
            <a:r>
              <a:rPr lang="ru-RU" sz="2000" b="1" dirty="0" smtClean="0"/>
              <a:t>Она </a:t>
            </a:r>
            <a:r>
              <a:rPr lang="ru-RU" sz="2000" b="1" dirty="0"/>
              <a:t>течёт вниз по склону и вытекает очень далеко от </a:t>
            </a:r>
            <a:r>
              <a:rPr lang="ru-RU" sz="2000" b="1" dirty="0" smtClean="0"/>
              <a:t>вулкана.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241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</TotalTime>
  <Words>249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</cp:lastModifiedBy>
  <cp:revision>14</cp:revision>
  <dcterms:created xsi:type="dcterms:W3CDTF">2014-12-26T13:04:17Z</dcterms:created>
  <dcterms:modified xsi:type="dcterms:W3CDTF">2015-02-11T08:45:16Z</dcterms:modified>
</cp:coreProperties>
</file>