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63" r:id="rId5"/>
    <p:sldId id="270" r:id="rId6"/>
    <p:sldId id="262" r:id="rId7"/>
    <p:sldId id="271" r:id="rId8"/>
    <p:sldId id="260" r:id="rId9"/>
    <p:sldId id="272" r:id="rId10"/>
    <p:sldId id="264" r:id="rId11"/>
    <p:sldId id="273" r:id="rId12"/>
    <p:sldId id="261" r:id="rId13"/>
    <p:sldId id="274" r:id="rId14"/>
    <p:sldId id="265" r:id="rId15"/>
    <p:sldId id="275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A02"/>
    <a:srgbClr val="17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09CB-A4CE-44F3-971D-C45EBE399A5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DFF8-ACE7-4693-95A1-F2DCBF7BE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052737"/>
            <a:ext cx="7117180" cy="28803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solidFill>
                  <a:srgbClr val="180A02"/>
                </a:solidFill>
                <a:latin typeface="Georgia" panose="02040502050405020303" pitchFamily="18" charset="0"/>
              </a:rPr>
              <a:t>На арене цирка</a:t>
            </a:r>
            <a:endParaRPr lang="ru-RU" sz="9600" b="1" dirty="0">
              <a:solidFill>
                <a:srgbClr val="180A0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77380"/>
            <a:ext cx="3456384" cy="13159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подготовил: воспитатель Титова Э.В.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1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625484"/>
          </a:xfrm>
        </p:spPr>
        <p:txBody>
          <a:bodyPr/>
          <a:lstStyle/>
          <a:p>
            <a:pPr fontAlgn="base"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Жонглер на сцене выступает,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Он хоботом шары бросает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На лапе стоя, на одной,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Он славный очень и смешной.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01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6378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769500"/>
          </a:xfrm>
        </p:spPr>
        <p:txBody>
          <a:bodyPr/>
          <a:lstStyle/>
          <a:p>
            <a:pPr fontAlgn="base"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Раньше он в берлоге спал,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Цирк его к себе позвал.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Поднимает гири он -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Цирковой артист силен.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9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teddy-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ина\Desktop\7817a3639e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69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0_e1e8f_8175943b_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6"/>
            <a:ext cx="9080500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2088232"/>
          </a:xfrm>
        </p:spPr>
        <p:txBody>
          <a:bodyPr>
            <a:prstTxWarp prst="textWave2">
              <a:avLst>
                <a:gd name="adj1" fmla="val 12500"/>
                <a:gd name="adj2" fmla="val 972"/>
              </a:avLst>
            </a:prstTxWarp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: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067944" cy="3780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125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409460"/>
          </a:xfrm>
        </p:spPr>
        <p:txBody>
          <a:bodyPr/>
          <a:lstStyle/>
          <a:p>
            <a:pPr fontAlgn="base"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В моих руках любой предмет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Как будто заколдован.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Вот шарик есть, а вот уж нет!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Вот появился снова!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0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5604025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407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985524"/>
          </a:xfrm>
        </p:spPr>
        <p:txBody>
          <a:bodyPr/>
          <a:lstStyle/>
          <a:p>
            <a:pPr fontAlgn="base"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Палочкой помашет –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Хищники пляшут.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Нахмурит лицо –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Лев прыгнет в кольцо.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Он что, регулировщик?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Arial Unicode MS"/>
                <a:cs typeface="Tahoma"/>
              </a:rPr>
              <a:t>Нет, это...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04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K:\circus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" y="214290"/>
            <a:ext cx="906155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841508"/>
          </a:xfrm>
        </p:spPr>
        <p:txBody>
          <a:bodyPr/>
          <a:lstStyle/>
          <a:p>
            <a:pPr fontAlgn="base"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Кольцо в огне, оно горит,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Через кольцо гимнаст летит,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 полете распушил он гриву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помахал хвостом игриво.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75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10220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"/>
            <a:ext cx="9080500" cy="68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985524"/>
          </a:xfrm>
        </p:spPr>
        <p:txBody>
          <a:bodyPr/>
          <a:lstStyle/>
          <a:p>
            <a:pPr fontAlgn="base"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</a:rPr>
              <a:t>«Гав-гав», - кричит нам чемпион.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На двух передних лапах он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Стоит на узенькой доске,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с яблоком на голове.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43325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165</TotalTime>
  <Words>48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Winter</vt:lpstr>
      <vt:lpstr>На арене цирка</vt:lpstr>
      <vt:lpstr>Презентация PowerPoint</vt:lpstr>
      <vt:lpstr>В моих руках любой предмет  Как будто заколдован.  Вот шарик есть, а вот уж нет!  Вот появился снова!  </vt:lpstr>
      <vt:lpstr>Презентация PowerPoint</vt:lpstr>
      <vt:lpstr>Палочкой помашет –  Хищники пляшут.  Нахмурит лицо –  Лев прыгнет в кольцо.  Он что, регулировщик?  Нет, это...</vt:lpstr>
      <vt:lpstr>Презентация PowerPoint</vt:lpstr>
      <vt:lpstr>Кольцо в огне, оно горит, Через кольцо гимнаст летит, В полете распушил он гриву И помахал хвостом игриво. </vt:lpstr>
      <vt:lpstr>Презентация PowerPoint</vt:lpstr>
      <vt:lpstr>«Гав-гав», - кричит нам чемпион. На двух передних лапах он Стоит на узенькой доске, И с яблоком на голове. </vt:lpstr>
      <vt:lpstr>Презентация PowerPoint</vt:lpstr>
      <vt:lpstr>Жонглер на сцене выступает, Он хоботом шары бросает На лапе стоя, на одной, Он славный очень и смешной. </vt:lpstr>
      <vt:lpstr>Презентация PowerPoint</vt:lpstr>
      <vt:lpstr>Раньше он в берлоге спал, Цирк его к себе позвал. Поднимает гири он - Цирковой артист силен.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арене цирка</dc:title>
  <dc:creator>Элина</dc:creator>
  <cp:lastModifiedBy>Элина</cp:lastModifiedBy>
  <cp:revision>16</cp:revision>
  <dcterms:created xsi:type="dcterms:W3CDTF">2014-12-08T13:59:55Z</dcterms:created>
  <dcterms:modified xsi:type="dcterms:W3CDTF">2014-12-15T16:15:33Z</dcterms:modified>
</cp:coreProperties>
</file>