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37" autoAdjust="0"/>
  </p:normalViewPr>
  <p:slideViewPr>
    <p:cSldViewPr>
      <p:cViewPr varScale="1">
        <p:scale>
          <a:sx n="71" d="100"/>
          <a:sy n="71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35EC0B7-947F-484F-A5A2-01CD2D56EAEB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59C820-90F4-45A2-9A9A-CC5A024044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1052736"/>
            <a:ext cx="7344816" cy="46797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Использование нетрадиционных приемов работы с бумагой и техники в развитии детского художественного творчества у старших </a:t>
            </a:r>
            <a:r>
              <a:rPr lang="ru-RU" sz="2400" dirty="0" smtClean="0">
                <a:solidFill>
                  <a:srgbClr val="6600FF"/>
                </a:solidFill>
              </a:rPr>
              <a:t>дошкольников</a:t>
            </a:r>
            <a:br>
              <a:rPr lang="ru-RU" sz="2400" dirty="0" smtClean="0">
                <a:solidFill>
                  <a:srgbClr val="6600FF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подготовила: воспитатель Диденко И.В.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2012 </a:t>
            </a:r>
            <a:r>
              <a:rPr lang="ru-RU" sz="1400" dirty="0" smtClean="0"/>
              <a:t>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59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«Мешок деда мороза»</a:t>
            </a:r>
            <a:endParaRPr lang="ru-RU" dirty="0"/>
          </a:p>
        </p:txBody>
      </p:sp>
      <p:pic>
        <p:nvPicPr>
          <p:cNvPr id="3074" name="Picture 2" descr="C:\Documents and Settings\ИРИНА\Рабочий стол\Новая папка\SAM_0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04656" cy="35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8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4401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Развивать творчество детей можно различными путями, в том числе в работе с разными материалами, которая включает в себя различные виды создания образов предметов из бумаги и </a:t>
            </a:r>
            <a:r>
              <a:rPr lang="ru-RU" sz="1600" dirty="0" err="1" smtClean="0"/>
              <a:t>изонити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Техника работы с бумагой может быть различной: обрывная и вырезная аппликация, техника мозаики, поделки в технике «оригами», создание различных объемов, используя технику «</a:t>
            </a:r>
            <a:r>
              <a:rPr lang="ru-RU" dirty="0" err="1" smtClean="0"/>
              <a:t>бумагопластики</a:t>
            </a:r>
            <a:r>
              <a:rPr lang="ru-RU" dirty="0" smtClean="0"/>
              <a:t>», </a:t>
            </a:r>
            <a:r>
              <a:rPr lang="ru-RU" dirty="0" err="1" smtClean="0"/>
              <a:t>бумагокручения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3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процессе работы развивается: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Мелкая моторика пальцев рук, что оказывает положительное влияние на речевые зоны коры головного мозга;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Сенсорное восприятие, глазомер;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Логическое воображение;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Волевые качества (усидчивость, терпение, умение доводить работу до конца и т.п.);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Художественные способности и эстетический вкус.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Способствует формированию добрых чувств к близким, и дают возможность выразить эти чувства, ведь оригами позволяет сделать подарок своими руками;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Влияет в формирование самостоятельности, уверенности в себе, самооценки.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8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низкий уровень: не проявляет интерес и желание работать, не владеет техническими и художественными навыками и умениями.</a:t>
            </a:r>
          </a:p>
          <a:p>
            <a:r>
              <a:rPr lang="ru-RU" dirty="0" smtClean="0"/>
              <a:t>средний уровень: проявляет интерес и желание работать, частично владеет техническими и изобразительными навыками и умениями.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2132856"/>
            <a:ext cx="3124200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высокий уровень: испытывает удовлетворение и радость при выполнении задания. Владеет техническими и изобразительными навыками и умениями. Проявляет самостоятельность, инициативу и творчество.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Наряду с полученными результатами выявили качественную характеристику уровней выполнения задания и выделили уровни: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132856"/>
            <a:ext cx="3125788" cy="36003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Позволяют детям испытать свои возможности и проявить способности: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Конструктивные – при создании фигурки из одного листа бумаги путем его неоднократного складывания, при изготовлении фигурки из нескольких деталей, сложенных в технике оригами, скручиванию бумаги, придавать ей разнообразные формы и соединенных с помощью клея;</a:t>
            </a:r>
          </a:p>
          <a:p>
            <a:r>
              <a:rPr lang="ru-RU" dirty="0" smtClean="0"/>
              <a:t>Изобразительные – за счет частичной или полной дорисовки (вышивания) деталей, использования метода аппликации, применения цветовых сочетаний, чередования цвета (нитей), применение других материалов для интегрирования (крупу манки, песок, сахар и т.д.)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107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371600" y="1196752"/>
            <a:ext cx="3124200" cy="4365848"/>
          </a:xfrm>
        </p:spPr>
        <p:txBody>
          <a:bodyPr>
            <a:normAutofit fontScale="62500" lnSpcReduction="20000"/>
          </a:bodyPr>
          <a:lstStyle/>
          <a:p>
            <a:r>
              <a:rPr lang="ru-RU" smtClean="0"/>
              <a:t>Аппликация – один из самых простых и эффективных способов работы с бумагой. Эта техника, основанная на вырезании деталей, наложении их на фон и закреплении, особенно подходит для занятий с детьми дошкольного возраста, так как их деятельность в этот период носит предметный характер, то есть, основана на активном взаимодействии с различными предметами. Поощряя проявление фантазии и творчества, нельзя забывать о закреплении уже освоенных умений и навыков: вырезание симметричных фигур из бумаги, сложенных в несколько раз, а также нарисованному контуру; силуэтное вырезание; различные приемы аппликации (обрыванием, объемная аппликация) – развитии чувства цвета, гармонии, пространственного и образного мышления.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1340768"/>
            <a:ext cx="3124200" cy="4221832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Оригами – японское искусство складывания бумаги. Оно привлекло внимание многих жителей России, в том числе и педагогов, так как является не только увлекательным способом проведение досуга, но и средством решения многих педагогических задач, в частности развития мелкой моторики. Совершенствуя и координируя движениями пальцев и кистей рук, оригами влияет на общее интеллектуальное развитие ребенка, в том числе и на развитие речи.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371600" y="1268760"/>
            <a:ext cx="3124200" cy="429384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Бумагокручение</a:t>
            </a:r>
            <a:r>
              <a:rPr lang="ru-RU" dirty="0" smtClean="0"/>
              <a:t> - это искусство изготовления цветов(</a:t>
            </a:r>
            <a:r>
              <a:rPr lang="ru-RU" dirty="0" err="1" smtClean="0"/>
              <a:t>квилинг</a:t>
            </a:r>
            <a:r>
              <a:rPr lang="ru-RU" dirty="0" smtClean="0"/>
              <a:t>), животных и т.п. из бумажных лент. С одной стороны эти произведения близки России, чем то напоминая вологодские кружева, а с другой - на начальном этапе обучения техника позволяет с минимальным умением получить красивый результат.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1268760"/>
            <a:ext cx="3124200" cy="42938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Нитяная графика (другие варианты названия этой техники: </a:t>
            </a:r>
            <a:r>
              <a:rPr lang="ru-RU" dirty="0" err="1" smtClean="0"/>
              <a:t>изонить</a:t>
            </a:r>
            <a:r>
              <a:rPr lang="ru-RU" dirty="0" smtClean="0"/>
              <a:t>, изображение нитью, ниточный дизайн) — графическая техника, получение изображения нитками на картоне или другом твёрдом основании. Нитяную графику также иногда называют </a:t>
            </a:r>
            <a:r>
              <a:rPr lang="ru-RU" dirty="0" err="1" smtClean="0"/>
              <a:t>изографика</a:t>
            </a:r>
            <a:r>
              <a:rPr lang="ru-RU" dirty="0" smtClean="0"/>
              <a:t> или вышивка по картону. В качестве основания иногда используется бархат (или бархатная бумага) или плотная бумага. Нитки могут быть обычные швейные, шерстяные, мулине или другие. Также можно использовать цветные шёлковые нитки.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Рабочий стол\Новая папка\SAM_05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060848"/>
            <a:ext cx="3124200" cy="31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</a:t>
            </a:r>
            <a:endParaRPr lang="ru-RU" dirty="0"/>
          </a:p>
        </p:txBody>
      </p:sp>
      <p:pic>
        <p:nvPicPr>
          <p:cNvPr id="1030" name="Picture 6" descr="C:\Documents and Settings\ИРИНА\Рабочий стол\Новая папка\SAM_05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3124200" cy="31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«Елка»</a:t>
            </a:r>
            <a:endParaRPr lang="ru-RU" dirty="0"/>
          </a:p>
        </p:txBody>
      </p:sp>
      <p:pic>
        <p:nvPicPr>
          <p:cNvPr id="2051" name="Picture 3" descr="C:\Documents and Settings\ИРИНА\Рабочий стол\Новая папка\SAM_05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4864"/>
            <a:ext cx="3124200" cy="29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ИРИНА\Рабочий стол\Новая папка\SAM_05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872"/>
            <a:ext cx="3124200" cy="28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68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644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Использование нетрадиционных приемов работы с бумагой и техники в развитии детского художественного творчества у старших дошкольников  подготовила: воспитатель Диденко И.В.   2012 год</vt:lpstr>
      <vt:lpstr>Развивать творчество детей можно различными путями, в том числе в работе с разными материалами, которая включает в себя различные виды создания образов предметов из бумаги и изонити.</vt:lpstr>
      <vt:lpstr>Презентация PowerPoint</vt:lpstr>
      <vt:lpstr>Наряду с полученными результатами выявили качественную характеристику уровней выполнения задания и выделили уровни: </vt:lpstr>
      <vt:lpstr>Позволяют детям испытать свои возможности и проявить способности:</vt:lpstr>
      <vt:lpstr>Презентация PowerPoint</vt:lpstr>
      <vt:lpstr>Презентация PowerPoint</vt:lpstr>
      <vt:lpstr>аппликация</vt:lpstr>
      <vt:lpstr>«Елка»</vt:lpstr>
      <vt:lpstr>«Мешок деда мороза»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приемов работы с бумагой и техники в развитии детского художественного творчества у старших дошкольников</dc:title>
  <dc:creator>IRINA</dc:creator>
  <cp:lastModifiedBy>IRINA</cp:lastModifiedBy>
  <cp:revision>5</cp:revision>
  <dcterms:created xsi:type="dcterms:W3CDTF">2011-12-26T16:04:55Z</dcterms:created>
  <dcterms:modified xsi:type="dcterms:W3CDTF">2012-05-23T16:32:03Z</dcterms:modified>
</cp:coreProperties>
</file>