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305" r:id="rId2"/>
    <p:sldId id="300" r:id="rId3"/>
    <p:sldId id="271" r:id="rId4"/>
    <p:sldId id="301" r:id="rId5"/>
    <p:sldId id="266" r:id="rId6"/>
    <p:sldId id="267" r:id="rId7"/>
    <p:sldId id="281" r:id="rId8"/>
    <p:sldId id="278" r:id="rId9"/>
    <p:sldId id="292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6"/>
    <a:srgbClr val="ECFA32"/>
    <a:srgbClr val="00B85C"/>
    <a:srgbClr val="FDFFFE"/>
    <a:srgbClr val="FFB343"/>
    <a:srgbClr val="663300"/>
    <a:srgbClr val="CDCDC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 varScale="1">
        <p:scale>
          <a:sx n="75" d="100"/>
          <a:sy n="75" d="100"/>
        </p:scale>
        <p:origin x="-1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484313"/>
            <a:ext cx="6048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133600"/>
            <a:ext cx="4392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" y="-201613"/>
            <a:ext cx="77184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585446"/>
            <a:ext cx="7199833" cy="8245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4075" y="5805488"/>
            <a:ext cx="448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Инструктор по физической культуре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Пахомова Елена Александровна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060575"/>
            <a:ext cx="27003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3738" y="4508500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1" name="Picture 15" descr="рр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133600"/>
            <a:ext cx="2024063" cy="2446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44675"/>
            <a:ext cx="218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доступности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чередования нагрузки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наглядности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индивидуальности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сознательности и активности</a:t>
            </a:r>
            <a:r>
              <a:rPr lang="ru-RU"/>
              <a:t>  </a:t>
            </a: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2279650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5" name="Picture 3" descr="\\msk-fp01\userdata$\pahomavaEA\Desktop\грамоты\зай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376738"/>
            <a:ext cx="310356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92600"/>
            <a:ext cx="28463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4288" y="4365625"/>
            <a:ext cx="27797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pic>
        <p:nvPicPr>
          <p:cNvPr id="21507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4863" y="3760788"/>
            <a:ext cx="42799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21509" name="Picture 3" descr="\\msk-fp01\userdata$\pahomavaEA\Desktop\грамоты\IMG_66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1620838"/>
            <a:ext cx="21764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\\msk-fp01\userdata$\pahomavaEA\Desktop\грамоты\лягуш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150" y="1481138"/>
            <a:ext cx="24018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\\msk-fp01\userdata$\pahomavaEA\Desktop\грамоты\паровозик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7313" y="1620838"/>
            <a:ext cx="23161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708275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pic>
        <p:nvPicPr>
          <p:cNvPr id="22532" name="Рисунок 9" descr="\\msk-fp01\userdata$\pahomavaEA\Desktop\грамоты\мячик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" y="4286250"/>
            <a:ext cx="361473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" descr="\\msk-fp01\userdata$\pahomavaEA\Desktop\грамоты\шары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1663" y="-6350"/>
            <a:ext cx="34686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\\msk-fp01\userdata$\pahomavaEA\Desktop\грамоты\на шар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359275"/>
            <a:ext cx="35353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/>
              <a:t> </a:t>
            </a:r>
            <a:r>
              <a:rPr lang="ru-RU" sz="1400" b="1"/>
              <a:t>Огромное количество для детей старшего дошкольного  возраста заключается в том, что участники должны не дать</a:t>
            </a:r>
            <a:r>
              <a:rPr lang="en-US" sz="1400" b="1"/>
              <a:t> </a:t>
            </a:r>
            <a:r>
              <a:rPr lang="ru-RU" sz="1400" b="1"/>
              <a:t> себя</a:t>
            </a:r>
            <a:r>
              <a:rPr lang="en-US" sz="1400" b="1"/>
              <a:t> </a:t>
            </a:r>
            <a:r>
              <a:rPr lang="ru-RU" sz="1400" b="1"/>
              <a:t>поймать водящему игроку</a:t>
            </a:r>
            <a:r>
              <a:rPr lang="en-US" sz="1400" b="1"/>
              <a:t>.</a:t>
            </a:r>
            <a:r>
              <a:rPr lang="ru-RU" sz="1400" b="1"/>
              <a:t> 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Постепенно увеличивается количество правил, они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/>
              <a:t>       </a:t>
            </a:r>
            <a:r>
              <a:rPr lang="ru-RU" sz="1400" b="1"/>
              <a:t> становятся сложнее</a:t>
            </a:r>
            <a:r>
              <a:rPr lang="en-US" sz="1400" b="1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/>
              <a:t> </a:t>
            </a:r>
            <a:r>
              <a:rPr lang="ru-RU" sz="1400" b="1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384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Verdana</vt:lpstr>
      <vt:lpstr>Wingdings</vt:lpstr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ленагена</cp:lastModifiedBy>
  <cp:revision>111</cp:revision>
  <dcterms:created xsi:type="dcterms:W3CDTF">2011-09-24T03:34:18Z</dcterms:created>
  <dcterms:modified xsi:type="dcterms:W3CDTF">2012-03-21T18:48:09Z</dcterms:modified>
</cp:coreProperties>
</file>