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80" r:id="rId2"/>
    <p:sldId id="282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57257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C4A6F3-8BA8-4035-8F71-180DDF0BDF9F}" type="datetimeFigureOut">
              <a:rPr lang="ru-RU" smtClean="0"/>
              <a:pPr/>
              <a:t>21.03.2012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C5EA3D-4B5E-4DC4-8C43-221B2D8689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5EA3D-4B5E-4DC4-8C43-221B2D86891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BDF68-A98B-46EB-9D7A-B5FEFE3D516F}" type="datetimeFigureOut">
              <a:rPr lang="ru-RU" smtClean="0"/>
              <a:pPr/>
              <a:t>21.03.2012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70999-F859-4C9C-8E7A-FE762B763674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SC01268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4062" t="14583" b="11458"/>
          <a:stretch>
            <a:fillRect/>
          </a:stretch>
        </p:blipFill>
        <p:spPr>
          <a:xfrm>
            <a:off x="611560" y="764704"/>
            <a:ext cx="3565630" cy="230146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1269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9375" t="19791" r="2343" b="8333"/>
          <a:stretch>
            <a:fillRect/>
          </a:stretch>
        </p:blipFill>
        <p:spPr>
          <a:xfrm>
            <a:off x="4860033" y="836712"/>
            <a:ext cx="3537784" cy="216024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DSC01270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5263" t="11696" r="3508" b="11110"/>
          <a:stretch>
            <a:fillRect/>
          </a:stretch>
        </p:blipFill>
        <p:spPr>
          <a:xfrm>
            <a:off x="539552" y="3933056"/>
            <a:ext cx="3600400" cy="228486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DSC01271.JPG"/>
          <p:cNvPicPr>
            <a:picLocks noChangeAspect="1"/>
          </p:cNvPicPr>
          <p:nvPr/>
        </p:nvPicPr>
        <p:blipFill>
          <a:blip r:embed="rId6" cstate="print">
            <a:lum contrast="20000"/>
          </a:blip>
          <a:srcRect t="15709"/>
          <a:stretch>
            <a:fillRect/>
          </a:stretch>
        </p:blipFill>
        <p:spPr>
          <a:xfrm>
            <a:off x="4932040" y="3933056"/>
            <a:ext cx="3528392" cy="223059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161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1277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4844" t="14583" r="13281" b="7291"/>
          <a:stretch>
            <a:fillRect/>
          </a:stretch>
        </p:blipFill>
        <p:spPr>
          <a:xfrm>
            <a:off x="611560" y="692696"/>
            <a:ext cx="3312368" cy="2700300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DSC01278.JPG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 l="16406" t="10416" r="8593" b="6250"/>
          <a:stretch>
            <a:fillRect/>
          </a:stretch>
        </p:blipFill>
        <p:spPr>
          <a:xfrm>
            <a:off x="4932040" y="689316"/>
            <a:ext cx="3168352" cy="264029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DSC01283.JPG"/>
          <p:cNvPicPr>
            <a:picLocks noChangeAspect="1"/>
          </p:cNvPicPr>
          <p:nvPr/>
        </p:nvPicPr>
        <p:blipFill>
          <a:blip r:embed="rId4" cstate="print">
            <a:lum contrast="20000"/>
          </a:blip>
          <a:srcRect l="14062" t="15625" r="19531" b="11458"/>
          <a:stretch>
            <a:fillRect/>
          </a:stretch>
        </p:blipFill>
        <p:spPr>
          <a:xfrm>
            <a:off x="5076056" y="3933056"/>
            <a:ext cx="3057571" cy="2517999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DSC01279.JPG"/>
          <p:cNvPicPr>
            <a:picLocks noChangeAspect="1"/>
          </p:cNvPicPr>
          <p:nvPr/>
        </p:nvPicPr>
        <p:blipFill>
          <a:blip r:embed="rId5" cstate="print">
            <a:lum contrast="20000"/>
          </a:blip>
          <a:srcRect l="10937" r="10937"/>
          <a:stretch>
            <a:fillRect/>
          </a:stretch>
        </p:blipFill>
        <p:spPr>
          <a:xfrm>
            <a:off x="827584" y="3746584"/>
            <a:ext cx="2880320" cy="27650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32890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2413</TotalTime>
  <Words>1</Words>
  <Application>Microsoft Office PowerPoint</Application>
  <PresentationFormat>Экран (4:3)</PresentationFormat>
  <Paragraphs>1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Садик</dc:creator>
  <cp:lastModifiedBy>Админ</cp:lastModifiedBy>
  <cp:revision>169</cp:revision>
  <dcterms:created xsi:type="dcterms:W3CDTF">2009-01-20T08:27:10Z</dcterms:created>
  <dcterms:modified xsi:type="dcterms:W3CDTF">2012-03-21T18:20:33Z</dcterms:modified>
</cp:coreProperties>
</file>