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9" r:id="rId2"/>
    <p:sldId id="281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5725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4A6F3-8BA8-4035-8F71-180DDF0BDF9F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5EA3D-4B5E-4DC4-8C43-221B2D868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1264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62" t="20833" r="2343" b="7291"/>
          <a:stretch>
            <a:fillRect/>
          </a:stretch>
        </p:blipFill>
        <p:spPr>
          <a:xfrm>
            <a:off x="683568" y="980728"/>
            <a:ext cx="4104456" cy="23025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1265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7228" t="26105"/>
          <a:stretch>
            <a:fillRect/>
          </a:stretch>
        </p:blipFill>
        <p:spPr>
          <a:xfrm>
            <a:off x="755576" y="3861048"/>
            <a:ext cx="4104456" cy="245199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1276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20618" r="16495"/>
          <a:stretch>
            <a:fillRect/>
          </a:stretch>
        </p:blipFill>
        <p:spPr>
          <a:xfrm flipH="1">
            <a:off x="5652120" y="1844824"/>
            <a:ext cx="2725456" cy="35690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1750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127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2356" t="14638" r="1643" b="10427"/>
          <a:stretch>
            <a:fillRect/>
          </a:stretch>
        </p:blipFill>
        <p:spPr>
          <a:xfrm>
            <a:off x="4932040" y="836712"/>
            <a:ext cx="3415898" cy="223224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1264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343" t="20833" r="3906" b="6250"/>
          <a:stretch>
            <a:fillRect/>
          </a:stretch>
        </p:blipFill>
        <p:spPr>
          <a:xfrm flipH="1">
            <a:off x="539552" y="836712"/>
            <a:ext cx="3528392" cy="221994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1266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5769" t="17308" r="3365" b="11538"/>
          <a:stretch>
            <a:fillRect/>
          </a:stretch>
        </p:blipFill>
        <p:spPr>
          <a:xfrm>
            <a:off x="467544" y="3861048"/>
            <a:ext cx="3744416" cy="21991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1267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9638" t="14859" r="9639" b="6425"/>
          <a:stretch>
            <a:fillRect/>
          </a:stretch>
        </p:blipFill>
        <p:spPr>
          <a:xfrm>
            <a:off x="5148064" y="3933056"/>
            <a:ext cx="3096344" cy="226449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5579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Админ</cp:lastModifiedBy>
  <cp:revision>173</cp:revision>
  <dcterms:created xsi:type="dcterms:W3CDTF">2009-01-20T08:27:10Z</dcterms:created>
  <dcterms:modified xsi:type="dcterms:W3CDTF">2012-03-21T18:15:39Z</dcterms:modified>
</cp:coreProperties>
</file>