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8" r:id="rId3"/>
    <p:sldId id="257" r:id="rId4"/>
    <p:sldId id="267" r:id="rId5"/>
    <p:sldId id="262" r:id="rId6"/>
    <p:sldId id="269" r:id="rId7"/>
    <p:sldId id="263" r:id="rId8"/>
    <p:sldId id="260" r:id="rId9"/>
    <p:sldId id="273" r:id="rId10"/>
    <p:sldId id="258" r:id="rId11"/>
    <p:sldId id="277" r:id="rId12"/>
    <p:sldId id="278" r:id="rId13"/>
    <p:sldId id="281" r:id="rId14"/>
    <p:sldId id="279" r:id="rId15"/>
    <p:sldId id="28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851" cy="6858001"/>
          </a:xfrm>
          <a:prstGeom prst="rect">
            <a:avLst/>
          </a:prstGeom>
        </p:spPr>
      </p:pic>
      <p:pic>
        <p:nvPicPr>
          <p:cNvPr id="4" name="Picture 3" descr="C:\Users\Фсук\Desktop\игры спорт\браво\вопрос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58" y="285728"/>
            <a:ext cx="1546845" cy="202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548680"/>
            <a:ext cx="6552728" cy="37856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Загадки              о зимних  видах спорта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262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41851" cy="68580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596" y="692048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На площадке ледяной</a:t>
            </a:r>
          </a:p>
          <a:p>
            <a:r>
              <a:rPr lang="ru-RU" sz="3600" b="1" dirty="0" smtClean="0"/>
              <a:t>Игроки метут метлой</a:t>
            </a:r>
          </a:p>
          <a:p>
            <a:r>
              <a:rPr lang="ru-RU" sz="3600" b="1" dirty="0" smtClean="0"/>
              <a:t>И по льду гоняют камень.</a:t>
            </a:r>
          </a:p>
          <a:p>
            <a:r>
              <a:rPr lang="ru-RU" sz="3600" b="1" dirty="0" smtClean="0"/>
              <a:t>Что за спорт здесь перед нами?</a:t>
            </a:r>
          </a:p>
        </p:txBody>
      </p:sp>
      <p:pic>
        <p:nvPicPr>
          <p:cNvPr id="4" name="Picture 3" descr="C:\Users\Фсук\Desktop\игры спорт\браво\вопрос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155" y="428604"/>
            <a:ext cx="1546845" cy="202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6" r="6350"/>
          <a:stretch>
            <a:fillRect/>
          </a:stretch>
        </p:blipFill>
        <p:spPr bwMode="auto">
          <a:xfrm>
            <a:off x="0" y="-11451"/>
            <a:ext cx="9144000" cy="6869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41851" cy="6858001"/>
          </a:xfrm>
          <a:prstGeom prst="rect">
            <a:avLst/>
          </a:prstGeom>
        </p:spPr>
      </p:pic>
      <p:pic>
        <p:nvPicPr>
          <p:cNvPr id="4" name="Picture 3" descr="C:\Users\Фсук\Desktop\игры спорт\браво\вопрос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155" y="428604"/>
            <a:ext cx="1546845" cy="202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1004535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Он крылья на ноги надел,</a:t>
            </a:r>
          </a:p>
          <a:p>
            <a:r>
              <a:rPr lang="ru-RU" sz="3600" b="1" dirty="0" smtClean="0"/>
              <a:t>Скатился с горки и взлетел!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798660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sport.ua/i/news/2268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0" r="170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948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41851" cy="6858001"/>
          </a:xfrm>
          <a:prstGeom prst="rect">
            <a:avLst/>
          </a:prstGeom>
        </p:spPr>
      </p:pic>
      <p:pic>
        <p:nvPicPr>
          <p:cNvPr id="3" name="Picture 3" descr="C:\Users\Фсук\Desktop\игры спорт\браво\вопрос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155" y="428604"/>
            <a:ext cx="1546845" cy="202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764704"/>
            <a:ext cx="63904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Про этот спорт</a:t>
            </a:r>
            <a:br>
              <a:rPr lang="ru-RU" sz="3600" b="1" dirty="0"/>
            </a:br>
            <a:r>
              <a:rPr lang="ru-RU" sz="3600" b="1" dirty="0"/>
              <a:t>Я много слышал:</a:t>
            </a:r>
            <a:br>
              <a:rPr lang="ru-RU" sz="3600" b="1" dirty="0"/>
            </a:br>
            <a:r>
              <a:rPr lang="ru-RU" sz="3600" b="1" dirty="0"/>
              <a:t>Воздушный акробат</a:t>
            </a:r>
            <a:br>
              <a:rPr lang="ru-RU" sz="3600" b="1" dirty="0"/>
            </a:br>
            <a:r>
              <a:rPr lang="ru-RU" sz="3600" b="1" dirty="0"/>
              <a:t>На лыжах. </a:t>
            </a:r>
            <a:br>
              <a:rPr lang="ru-RU" sz="3600" b="1" dirty="0"/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40254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ochimediacenter.ru/images/93515/57/93515578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0" r="11795"/>
          <a:stretch/>
        </p:blipFill>
        <p:spPr bwMode="auto">
          <a:xfrm>
            <a:off x="1904" y="1"/>
            <a:ext cx="91420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732240" y="616704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Фристайл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74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851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0" y="785794"/>
            <a:ext cx="6286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Спорт на свете есть такой,</a:t>
            </a:r>
          </a:p>
          <a:p>
            <a:r>
              <a:rPr lang="ru-RU" sz="3600" b="1" dirty="0" smtClean="0"/>
              <a:t>Популярен он зимой</a:t>
            </a:r>
          </a:p>
          <a:p>
            <a:r>
              <a:rPr lang="ru-RU" sz="3600" b="1" dirty="0" smtClean="0"/>
              <a:t>На полозьях ты бежишь,</a:t>
            </a:r>
          </a:p>
          <a:p>
            <a:r>
              <a:rPr lang="ru-RU" sz="3600" b="1" dirty="0" smtClean="0"/>
              <a:t>За соперником спешишь.</a:t>
            </a:r>
            <a:endParaRPr lang="ru-RU" sz="3600" b="1" dirty="0"/>
          </a:p>
        </p:txBody>
      </p:sp>
      <p:pic>
        <p:nvPicPr>
          <p:cNvPr id="4" name="Picture 3" descr="C:\Users\Фсук\Desktop\игры спорт\браво\вопрос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58" y="285728"/>
            <a:ext cx="1546845" cy="202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154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" y="0"/>
            <a:ext cx="9141851" cy="68580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472" y="142852"/>
            <a:ext cx="77867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Он бежит на лыжах ловко,</a:t>
            </a:r>
          </a:p>
          <a:p>
            <a:r>
              <a:rPr lang="ru-RU" sz="3600" b="1" dirty="0" smtClean="0"/>
              <a:t>За спиной его винтовка.</a:t>
            </a:r>
          </a:p>
          <a:p>
            <a:r>
              <a:rPr lang="ru-RU" sz="3600" b="1" dirty="0" smtClean="0"/>
              <a:t>Предстоит ему в пути</a:t>
            </a:r>
          </a:p>
          <a:p>
            <a:r>
              <a:rPr lang="ru-RU" sz="3600" b="1" dirty="0" smtClean="0"/>
              <a:t>Огневой рубеж пройти:</a:t>
            </a:r>
          </a:p>
          <a:p>
            <a:r>
              <a:rPr lang="ru-RU" sz="3600" b="1" dirty="0" smtClean="0"/>
              <a:t>Лежа пострелять и стоя,</a:t>
            </a:r>
          </a:p>
          <a:p>
            <a:r>
              <a:rPr lang="ru-RU" sz="3600" b="1" dirty="0" smtClean="0"/>
              <a:t>Будто он на поле боя.</a:t>
            </a:r>
          </a:p>
          <a:p>
            <a:r>
              <a:rPr lang="ru-RU" sz="3600" b="1" dirty="0" smtClean="0"/>
              <a:t>А затем не расслабляться,</a:t>
            </a:r>
          </a:p>
          <a:p>
            <a:r>
              <a:rPr lang="ru-RU" sz="3600" b="1" dirty="0" smtClean="0"/>
              <a:t>Быстро к финишу примчаться.</a:t>
            </a:r>
            <a:endParaRPr lang="ru-RU" sz="3600" b="1" dirty="0"/>
          </a:p>
        </p:txBody>
      </p:sp>
      <p:pic>
        <p:nvPicPr>
          <p:cNvPr id="4" name="Picture 3" descr="C:\Users\Фсук\Desktop\игры спорт\браво\вопрос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58" y="357166"/>
            <a:ext cx="1546845" cy="202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Мои рисунки\биатлон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117306"/>
            <a:ext cx="9144000" cy="697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87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1851" cy="68580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0034" y="500042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Быстро разбегаются,</a:t>
            </a:r>
          </a:p>
          <a:p>
            <a:r>
              <a:rPr lang="ru-RU" sz="3600" b="1" dirty="0" smtClean="0"/>
              <a:t>В бобе помещаются,</a:t>
            </a:r>
          </a:p>
          <a:p>
            <a:r>
              <a:rPr lang="ru-RU" sz="3600" b="1" dirty="0" smtClean="0"/>
              <a:t>По ледовой трассе с горки</a:t>
            </a:r>
          </a:p>
          <a:p>
            <a:r>
              <a:rPr lang="ru-RU" sz="3600" b="1" dirty="0" smtClean="0"/>
              <a:t>Мчатся двойки и четверки.</a:t>
            </a:r>
            <a:endParaRPr lang="ru-RU" sz="3600" b="1" dirty="0"/>
          </a:p>
        </p:txBody>
      </p:sp>
      <p:pic>
        <p:nvPicPr>
          <p:cNvPr id="4" name="Picture 3" descr="C:\Users\Фсук\Desktop\игры спорт\браво\вопрос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58" y="428604"/>
            <a:ext cx="1546845" cy="202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Мои рисунки\бобслей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6" y="9530"/>
            <a:ext cx="9129454" cy="684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72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1851" cy="68580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4348" y="785794"/>
            <a:ext cx="78581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На катке игра идет,</a:t>
            </a:r>
          </a:p>
          <a:p>
            <a:r>
              <a:rPr lang="ru-RU" sz="3600" b="1" dirty="0" smtClean="0"/>
              <a:t>Раскален коньками лед.</a:t>
            </a:r>
          </a:p>
          <a:p>
            <a:r>
              <a:rPr lang="ru-RU" sz="3600" b="1" dirty="0" smtClean="0"/>
              <a:t>Две  команды выступают,</a:t>
            </a:r>
          </a:p>
          <a:p>
            <a:r>
              <a:rPr lang="ru-RU" sz="3600" b="1" dirty="0" smtClean="0"/>
              <a:t>Шайбу клюшками гоняют.</a:t>
            </a:r>
          </a:p>
          <a:p>
            <a:r>
              <a:rPr lang="ru-RU" sz="3600" b="1" dirty="0" smtClean="0"/>
              <a:t>Эй, ребята, веселей.</a:t>
            </a:r>
          </a:p>
          <a:p>
            <a:r>
              <a:rPr lang="ru-RU" sz="3600" b="1" dirty="0" smtClean="0"/>
              <a:t>А игра эта …</a:t>
            </a:r>
            <a:endParaRPr lang="ru-RU" sz="3600" b="1" dirty="0"/>
          </a:p>
        </p:txBody>
      </p:sp>
      <p:pic>
        <p:nvPicPr>
          <p:cNvPr id="4" name="Picture 3" descr="C:\Users\Фсук\Desktop\игры спорт\браво\вопрос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58" y="357166"/>
            <a:ext cx="1546845" cy="202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E:\Мои рисунки\хок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050"/>
            <a:ext cx="9144000" cy="60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2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142</Words>
  <Application>Microsoft Office PowerPoint</Application>
  <PresentationFormat>Экран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Фсук</cp:lastModifiedBy>
  <cp:revision>15</cp:revision>
  <dcterms:modified xsi:type="dcterms:W3CDTF">2014-02-22T07:42:09Z</dcterms:modified>
</cp:coreProperties>
</file>