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73" r:id="rId9"/>
    <p:sldId id="262" r:id="rId10"/>
    <p:sldId id="274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42" autoAdjust="0"/>
    <p:restoredTop sz="94660"/>
  </p:normalViewPr>
  <p:slideViewPr>
    <p:cSldViewPr>
      <p:cViewPr varScale="1">
        <p:scale>
          <a:sx n="87" d="100"/>
          <a:sy n="87" d="100"/>
        </p:scale>
        <p:origin x="-147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3BE4-F4FE-4FFA-9593-0BE3F841BD03}" type="datetimeFigureOut">
              <a:rPr lang="ru-RU" smtClean="0"/>
              <a:pPr/>
              <a:t>21.07.2014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0DB7-BDA3-44B9-81F1-63BE48F4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293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3BE4-F4FE-4FFA-9593-0BE3F841BD03}" type="datetimeFigureOut">
              <a:rPr lang="ru-RU" smtClean="0"/>
              <a:pPr/>
              <a:t>21.07.2014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0DB7-BDA3-44B9-81F1-63BE48F4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8316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3BE4-F4FE-4FFA-9593-0BE3F841BD03}" type="datetimeFigureOut">
              <a:rPr lang="ru-RU" smtClean="0"/>
              <a:pPr/>
              <a:t>21.07.2014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0DB7-BDA3-44B9-81F1-63BE48F4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218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3BE4-F4FE-4FFA-9593-0BE3F841BD03}" type="datetimeFigureOut">
              <a:rPr lang="ru-RU" smtClean="0"/>
              <a:pPr/>
              <a:t>21.07.2014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0DB7-BDA3-44B9-81F1-63BE48F4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8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3BE4-F4FE-4FFA-9593-0BE3F841BD03}" type="datetimeFigureOut">
              <a:rPr lang="ru-RU" smtClean="0"/>
              <a:pPr/>
              <a:t>21.07.2014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0DB7-BDA3-44B9-81F1-63BE48F4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575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3BE4-F4FE-4FFA-9593-0BE3F841BD03}" type="datetimeFigureOut">
              <a:rPr lang="ru-RU" smtClean="0"/>
              <a:pPr/>
              <a:t>21.07.2014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0DB7-BDA3-44B9-81F1-63BE48F4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135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3BE4-F4FE-4FFA-9593-0BE3F841BD03}" type="datetimeFigureOut">
              <a:rPr lang="ru-RU" smtClean="0"/>
              <a:pPr/>
              <a:t>21.07.2014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0DB7-BDA3-44B9-81F1-63BE48F4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1929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3BE4-F4FE-4FFA-9593-0BE3F841BD03}" type="datetimeFigureOut">
              <a:rPr lang="ru-RU" smtClean="0"/>
              <a:pPr/>
              <a:t>21.07.2014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0DB7-BDA3-44B9-81F1-63BE48F4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47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3BE4-F4FE-4FFA-9593-0BE3F841BD03}" type="datetimeFigureOut">
              <a:rPr lang="ru-RU" smtClean="0"/>
              <a:pPr/>
              <a:t>21.07.2014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0DB7-BDA3-44B9-81F1-63BE48F4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074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3BE4-F4FE-4FFA-9593-0BE3F841BD03}" type="datetimeFigureOut">
              <a:rPr lang="ru-RU" smtClean="0"/>
              <a:pPr/>
              <a:t>21.07.2014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0DB7-BDA3-44B9-81F1-63BE48F4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17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B3BE4-F4FE-4FFA-9593-0BE3F841BD03}" type="datetimeFigureOut">
              <a:rPr lang="ru-RU" smtClean="0"/>
              <a:pPr/>
              <a:t>21.07.2014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20DB7-BDA3-44B9-81F1-63BE48F4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629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7B3BE4-F4FE-4FFA-9593-0BE3F841BD03}" type="datetimeFigureOut">
              <a:rPr lang="ru-RU" smtClean="0"/>
              <a:pPr/>
              <a:t>21.07.2014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20DB7-BDA3-44B9-81F1-63BE48F47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816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918648" cy="590465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 нашей группе была проведена работа по организации малых Олимпийских игр для детей дошкольного возраста « Мы будущие чемпионы», посвященная 22 зимним Олимпийским играм в Сочи.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4100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 smtClean="0"/>
              <a:t>8)</a:t>
            </a:r>
            <a:r>
              <a:rPr lang="de-CH" sz="3600" dirty="0" smtClean="0"/>
              <a:t> </a:t>
            </a:r>
            <a:r>
              <a:rPr lang="ru-RU" sz="3600" dirty="0" smtClean="0"/>
              <a:t>создать информационную базу мероприятия для детей с педагогами в комфортных условиях;</a:t>
            </a:r>
          </a:p>
          <a:p>
            <a:pPr marL="0" indent="0">
              <a:buNone/>
            </a:pPr>
            <a:r>
              <a:rPr lang="ru-RU" sz="3600" dirty="0" smtClean="0"/>
              <a:t>9)</a:t>
            </a:r>
            <a:r>
              <a:rPr lang="de-CH" sz="3600" dirty="0" smtClean="0"/>
              <a:t> </a:t>
            </a:r>
            <a:r>
              <a:rPr lang="ru-RU" sz="3600" dirty="0" smtClean="0"/>
              <a:t>проинформировать педагогов по данной теме (презентация проекта, конспекты занятий, перспективное планирование).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643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3600" b="1" i="1" dirty="0" smtClean="0"/>
              <a:t>Предлагаем поэтапно просмотреть проделанную работу!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417448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Знакомство с зимними видами спорта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2026979"/>
            <a:ext cx="3168352" cy="2376264"/>
          </a:xfrm>
          <a:prstGeom prst="rect">
            <a:avLst/>
          </a:prstGeom>
          <a:ln>
            <a:noFill/>
          </a:ln>
          <a:effectLst>
            <a:glow rad="1016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664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0776" cy="2218258"/>
          </a:xfrm>
        </p:spPr>
        <p:txBody>
          <a:bodyPr>
            <a:normAutofit/>
          </a:bodyPr>
          <a:lstStyle/>
          <a:p>
            <a:r>
              <a:rPr lang="ru-RU" sz="3600" i="1" dirty="0" smtClean="0"/>
              <a:t>Изготовление символов Олимпиады: пять колец, Олимпийский огонь, медали ( за 1,</a:t>
            </a:r>
            <a:r>
              <a:rPr lang="de-CH" sz="3600" i="1" dirty="0" smtClean="0"/>
              <a:t> </a:t>
            </a:r>
            <a:r>
              <a:rPr lang="ru-RU" sz="3600" i="1" dirty="0" smtClean="0"/>
              <a:t>2,</a:t>
            </a:r>
            <a:r>
              <a:rPr lang="de-CH" sz="3600" i="1" dirty="0" smtClean="0"/>
              <a:t> </a:t>
            </a:r>
            <a:r>
              <a:rPr lang="ru-RU" sz="3600" i="1" dirty="0" smtClean="0"/>
              <a:t>3 места) победителей</a:t>
            </a:r>
            <a:endParaRPr lang="ru-RU" sz="3600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3342568"/>
            <a:ext cx="2952328" cy="2214246"/>
          </a:xfrm>
          <a:prstGeom prst="rect">
            <a:avLst/>
          </a:prstGeom>
          <a:ln>
            <a:noFill/>
          </a:ln>
          <a:effectLst>
            <a:glow rad="101600">
              <a:srgbClr val="00B050">
                <a:alpha val="6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392996"/>
            <a:ext cx="2856317" cy="2142238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029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Лепка: «Пять Олимпийских колец»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74795"/>
            <a:ext cx="2880320" cy="2160240"/>
          </a:xfrm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013" y="2996952"/>
            <a:ext cx="2784310" cy="2088232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65992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Рисование красками: олимпийские талисманы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00808"/>
            <a:ext cx="2736304" cy="2052228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038" y="3025275"/>
            <a:ext cx="2746546" cy="2059909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24603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236227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Просмотр дидактического материала. Книги «Гигиена здоровья», «Спорт. Зимние виды.»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27" y="2636913"/>
            <a:ext cx="3264362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0598" y="3284984"/>
            <a:ext cx="3168352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1835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27943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Дидактические игры: «Где чей предмет?», «Что перепутал художник?», «Разрезные картинки», «Керлинг», «Фигурное катание», «Биатлон».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924945"/>
            <a:ext cx="2088232" cy="1566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1" y="3068960"/>
            <a:ext cx="1872208" cy="1418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852936"/>
            <a:ext cx="1920213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652" y="4491118"/>
            <a:ext cx="2040227" cy="15301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1" y="4491118"/>
            <a:ext cx="2016225" cy="15121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799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Работа с родителями: рисунки, фото. «Зимние виды спорта».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1"/>
            <a:ext cx="2945301" cy="2208976"/>
          </a:xfrm>
          <a:prstGeom prst="rect">
            <a:avLst/>
          </a:prstGeom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107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Малые олимпийские игры                   ( спортивный досуг).</a:t>
            </a:r>
            <a:endParaRPr lang="ru-RU" dirty="0"/>
          </a:p>
        </p:txBody>
      </p:sp>
      <p:pic>
        <p:nvPicPr>
          <p:cNvPr id="6" name="Содержимое 5" descr="DSC_24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79626" y="2060849"/>
            <a:ext cx="3124422" cy="2091556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51764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Актуальность проблемы: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проблема ухудшения здоровья жителей России, в особенности маленького, подрастающего поколения;</a:t>
            </a:r>
          </a:p>
          <a:p>
            <a:r>
              <a:rPr lang="ru-RU" sz="3600" dirty="0" smtClean="0"/>
              <a:t>предстоящие Олимпийские игры 2014 года в городе Сочи.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05507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_24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1" y="1077731"/>
            <a:ext cx="2664295" cy="1783537"/>
          </a:xfrm>
          <a:effectLst>
            <a:glow rad="101600">
              <a:srgbClr val="00B0F0">
                <a:alpha val="60000"/>
              </a:srgbClr>
            </a:glow>
          </a:effectLst>
        </p:spPr>
      </p:pic>
      <p:pic>
        <p:nvPicPr>
          <p:cNvPr id="5" name="Рисунок 4" descr="DSC_24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3573017"/>
            <a:ext cx="2904322" cy="1944215"/>
          </a:xfrm>
          <a:prstGeom prst="rect">
            <a:avLst/>
          </a:prstGeom>
          <a:effectLst>
            <a:glow rad="101600">
              <a:srgbClr val="0070C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349548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83568" y="2132856"/>
            <a:ext cx="765299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за внимание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+mn-lt"/>
              </a:rPr>
              <a:t>Сроки </a:t>
            </a:r>
            <a:r>
              <a:rPr lang="ru-RU" dirty="0" smtClean="0">
                <a:latin typeface="+mn-lt"/>
                <a:cs typeface="Times New Roman" pitchFamily="18" charset="0"/>
              </a:rPr>
              <a:t>реализации</a:t>
            </a:r>
            <a:endParaRPr lang="ru-RU" dirty="0">
              <a:latin typeface="+mn-lt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20 января - 7 февраля 2014 года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53847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Участники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дети группы, воспитатели, воспитатель по физическому развитию, родители.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95654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Цель проведения проекта: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вызвать у детей дошкольного возраста интерес к 22 зимним Олимпийским играм в Сочи и создать условия ощущения сопричастности к важнейшим событиям;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791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проведения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363272" cy="5256584"/>
          </a:xfrm>
        </p:spPr>
        <p:txBody>
          <a:bodyPr>
            <a:noAutofit/>
          </a:bodyPr>
          <a:lstStyle/>
          <a:p>
            <a:r>
              <a:rPr lang="ru-RU" sz="3600" dirty="0" smtClean="0"/>
              <a:t>обеспечить развитие личности и способности детей в различных видах деятельности по основным направлениям: социально- коммуникативное, познавательное, речевое, художественно- эстетическое и физическое развитие;</a:t>
            </a:r>
          </a:p>
          <a:p>
            <a:r>
              <a:rPr lang="ru-RU" sz="3600" dirty="0" smtClean="0"/>
              <a:t>привлечь родителей к охране и развитию здоровья детей.</a:t>
            </a:r>
          </a:p>
        </p:txBody>
      </p:sp>
    </p:spTree>
    <p:extLst>
      <p:ext uri="{BB962C8B-B14F-4D97-AF65-F5344CB8AC3E}">
        <p14:creationId xmlns:p14="http://schemas.microsoft.com/office/powerpoint/2010/main" val="98554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dirty="0" smtClean="0"/>
              <a:t>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dirty="0" smtClean="0">
                <a:latin typeface="+mj-lt"/>
                <a:cs typeface="Times New Roman" pitchFamily="18" charset="0"/>
              </a:rPr>
              <a:t>1)</a:t>
            </a:r>
            <a:r>
              <a:rPr lang="de-CH" sz="3600" dirty="0" smtClean="0">
                <a:latin typeface="+mj-lt"/>
                <a:cs typeface="Times New Roman" pitchFamily="18" charset="0"/>
              </a:rPr>
              <a:t> </a:t>
            </a:r>
            <a:r>
              <a:rPr lang="ru-RU" sz="3600" dirty="0" smtClean="0">
                <a:latin typeface="+mj-lt"/>
                <a:cs typeface="Times New Roman" pitchFamily="18" charset="0"/>
              </a:rPr>
              <a:t>познакомить с зимними видами спорта, Олимпийской символикой, талисманом.</a:t>
            </a:r>
          </a:p>
          <a:p>
            <a:pPr marL="0" indent="0">
              <a:buNone/>
            </a:pPr>
            <a:r>
              <a:rPr lang="ru-RU" sz="3600" dirty="0" smtClean="0">
                <a:latin typeface="+mj-lt"/>
                <a:cs typeface="Times New Roman" pitchFamily="18" charset="0"/>
              </a:rPr>
              <a:t>2)</a:t>
            </a:r>
            <a:r>
              <a:rPr lang="de-CH" sz="3600" dirty="0" smtClean="0">
                <a:latin typeface="+mj-lt"/>
                <a:cs typeface="Times New Roman" pitchFamily="18" charset="0"/>
              </a:rPr>
              <a:t> </a:t>
            </a:r>
            <a:r>
              <a:rPr lang="ru-RU" sz="3600" dirty="0" smtClean="0">
                <a:latin typeface="+mj-lt"/>
                <a:cs typeface="Times New Roman" pitchFamily="18" charset="0"/>
              </a:rPr>
              <a:t>развивать, укреплять стремление детей к различным видам спорта, занятию физической культуры и спортом;</a:t>
            </a:r>
          </a:p>
        </p:txBody>
      </p:sp>
    </p:spTree>
    <p:extLst>
      <p:ext uri="{BB962C8B-B14F-4D97-AF65-F5344CB8AC3E}">
        <p14:creationId xmlns:p14="http://schemas.microsoft.com/office/powerpoint/2010/main" val="309347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dirty="0" smtClean="0"/>
              <a:t>3)</a:t>
            </a:r>
            <a:r>
              <a:rPr lang="de-CH" sz="3600" dirty="0" smtClean="0"/>
              <a:t> </a:t>
            </a:r>
            <a:r>
              <a:rPr lang="ru-RU" sz="3600" dirty="0" smtClean="0"/>
              <a:t>развивать стремление детей сохранять и укреплять своё физическое здоровье;</a:t>
            </a:r>
          </a:p>
          <a:p>
            <a:pPr marL="0" indent="0">
              <a:buNone/>
            </a:pPr>
            <a:r>
              <a:rPr lang="ru-RU" sz="3600" dirty="0" smtClean="0"/>
              <a:t>4) развивать любознательность, целеустремлённость, организованность, инициативность, трудолюбие;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826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Задачи проекта: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600" dirty="0" smtClean="0"/>
              <a:t>5)</a:t>
            </a:r>
            <a:r>
              <a:rPr lang="de-CH" sz="3600" dirty="0" smtClean="0"/>
              <a:t> </a:t>
            </a:r>
            <a:r>
              <a:rPr lang="ru-RU" sz="3600" dirty="0" smtClean="0"/>
              <a:t>дать понятие об Олимпийских играх, как о большом мировом спортивном празднике - соревновании лучших спортсменов земного шара; </a:t>
            </a:r>
          </a:p>
          <a:p>
            <a:pPr marL="0" indent="0">
              <a:buNone/>
            </a:pPr>
            <a:r>
              <a:rPr lang="ru-RU" sz="3600" dirty="0" smtClean="0"/>
              <a:t>6) проинформировать родителей о предстоящем празднике;</a:t>
            </a:r>
          </a:p>
          <a:p>
            <a:pPr marL="0" indent="0">
              <a:buNone/>
            </a:pPr>
            <a:r>
              <a:rPr lang="ru-RU" sz="3600" dirty="0" smtClean="0"/>
              <a:t>7)</a:t>
            </a:r>
            <a:r>
              <a:rPr lang="de-CH" sz="3600" dirty="0" smtClean="0"/>
              <a:t> </a:t>
            </a:r>
            <a:r>
              <a:rPr lang="ru-RU" sz="3600" dirty="0" smtClean="0"/>
              <a:t>вызвать интерес к совместному творчеству ребёнка и родителя;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982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391</Words>
  <Application>Microsoft Office PowerPoint</Application>
  <PresentationFormat>Экран (4:3)</PresentationFormat>
  <Paragraphs>36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В нашей группе была проведена работа по организации малых Олимпийских игр для детей дошкольного возраста « Мы будущие чемпионы», посвященная 22 зимним Олимпийским играм в Сочи.</vt:lpstr>
      <vt:lpstr>Актуальность проблемы:</vt:lpstr>
      <vt:lpstr>Сроки реализации</vt:lpstr>
      <vt:lpstr>Участники проекта:</vt:lpstr>
      <vt:lpstr>Цель проведения проекта:</vt:lpstr>
      <vt:lpstr>Цель проведения проекта:</vt:lpstr>
      <vt:lpstr>Задачи проекта:</vt:lpstr>
      <vt:lpstr>Задачи проекта:</vt:lpstr>
      <vt:lpstr>Задачи проекта:</vt:lpstr>
      <vt:lpstr>Задачи проекта:</vt:lpstr>
      <vt:lpstr>Предлагаем поэтапно просмотреть проделанную работу!</vt:lpstr>
      <vt:lpstr>Знакомство с зимними видами спорта</vt:lpstr>
      <vt:lpstr>Изготовление символов Олимпиады: пять колец, Олимпийский огонь, медали ( за 1, 2, 3 места) победителей</vt:lpstr>
      <vt:lpstr>Лепка: «Пять Олимпийских колец»</vt:lpstr>
      <vt:lpstr>Рисование красками: олимпийские талисманы</vt:lpstr>
      <vt:lpstr>Просмотр дидактического материала. Книги «Гигиена здоровья», «Спорт. Зимние виды.»</vt:lpstr>
      <vt:lpstr>Дидактические игры: «Где чей предмет?», «Что перепутал художник?», «Разрезные картинки», «Керлинг», «Фигурное катание», «Биатлон».</vt:lpstr>
      <vt:lpstr>Работа с родителями: рисунки, фото. «Зимние виды спорта».</vt:lpstr>
      <vt:lpstr>Малые олимпийские игры                   ( спортивный досуг).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нашей группе была проведена работа по организации малых Олимпийских игр для детей дошкольного возраста « Мы будущие чемпионы», посвященная 22 зимним Олимпийским играм в Сочи.</dc:title>
  <dc:creator>Валентина</dc:creator>
  <cp:lastModifiedBy>Светлана</cp:lastModifiedBy>
  <cp:revision>24</cp:revision>
  <dcterms:created xsi:type="dcterms:W3CDTF">2014-02-04T17:59:14Z</dcterms:created>
  <dcterms:modified xsi:type="dcterms:W3CDTF">2014-07-21T10:13:22Z</dcterms:modified>
</cp:coreProperties>
</file>