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1" r:id="rId10"/>
  </p:sldIdLst>
  <p:sldSz cx="7200900" cy="10801350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74" y="168"/>
      </p:cViewPr>
      <p:guideLst>
        <p:guide orient="horz" pos="3402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84F1-E9E2-4145-A70C-CCD3113958E3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FCFEE-29D4-4935-A9B0-D0D2A0D15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4434" y="542891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Відділ освіти </a:t>
            </a:r>
            <a:r>
              <a:rPr lang="uk-UA" sz="1600" dirty="0" err="1" smtClean="0"/>
              <a:t>Долинської</a:t>
            </a:r>
            <a:r>
              <a:rPr lang="uk-UA" sz="1600" dirty="0" smtClean="0"/>
              <a:t> РДА</a:t>
            </a:r>
          </a:p>
          <a:p>
            <a:pPr algn="ctr"/>
            <a:r>
              <a:rPr lang="uk-UA" sz="1600" dirty="0" smtClean="0"/>
              <a:t>Методичний кабінет ДНЗ №5 </a:t>
            </a:r>
            <a:r>
              <a:rPr lang="uk-UA" sz="1600" dirty="0" err="1" smtClean="0"/>
              <a:t>“Ружечка”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16" y="2900345"/>
            <a:ext cx="6201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«МАЛІ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ОЛІМПІЙСЬКІ ІГРИ»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50" y="5472113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Підготувала і провела: </a:t>
            </a:r>
          </a:p>
          <a:p>
            <a:r>
              <a:rPr lang="uk-UA" sz="1400" dirty="0" smtClean="0"/>
              <a:t>інструктор з фізичного виховання </a:t>
            </a:r>
          </a:p>
          <a:p>
            <a:r>
              <a:rPr lang="uk-UA" sz="1400" dirty="0" smtClean="0"/>
              <a:t>Цвітна Л.Л.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85872" y="9544079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м. </a:t>
            </a:r>
            <a:r>
              <a:rPr lang="uk-UA" dirty="0" err="1" smtClean="0"/>
              <a:t>Долинська</a:t>
            </a:r>
            <a:r>
              <a:rPr lang="uk-UA" dirty="0" smtClean="0"/>
              <a:t> 2011 р.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92" y="757205"/>
            <a:ext cx="5857916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/>
              <a:t>ЗАВДАННЯ: продовжувати знайомити дітей з історією Олімпійських ігор, з культурою та традиціями Стародавньої Греції, символікою Олімпійських ігор.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Вчити отримувати задоволення не тільки від своїх результатів а й вболівати за товаришів.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Закріплювати отримані на фізкультурних заняттях знання та навички з бігу, метання в ціль, стрибків в довжину.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Виховувати спритність, сміливість, почуття колективізму, дружби, взаємодопомоги, любов до фізкультури та спорту.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Виховувати почуття патріотизму, любов до Батьківщини.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 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uk-UA" sz="1400" dirty="0"/>
              <a:t>ДІТИ ЗАХОДЯТЬ ДО СПОРТИВНОЇ ЗАЛИ ОФОРМЛЕНОЇ У ВИГЛЯДІ СТАРОДАВНЬОЇ ГРЕЦІЇ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Діти, мені здається, що ми потрапили до якоїсь країни, подивіться навкруги.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АФІНА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Дійсно, ви потрапили до Греції. Вітаю вас, любі гості, на стародавній землі Еллади.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Я богиня військової доблесті, заступниця мудрості, знань та мистецтв – Афіна.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Цю долину, найпрекраснішу у Греції, вибрав Геракл – син Зевса, і посадив на ній оливкові дерева. Ця долина знаходиться біля обителі грецьких богів Олімпу, тому цю долину назвали Олімпією.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В цій долині в стародавній Греції проводилися Олімпійські ігри, на які запрошувалися найсильніші, найспритніші, най витриваліші спартанці.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Отже, юні </a:t>
            </a:r>
            <a:r>
              <a:rPr lang="uk-UA" sz="1400" dirty="0" err="1"/>
              <a:t>спартіати</a:t>
            </a:r>
            <a:r>
              <a:rPr lang="uk-UA" sz="1400" dirty="0"/>
              <a:t>, приготуйтесь до урочистого ходу.</a:t>
            </a:r>
            <a:endParaRPr lang="ru-RU" sz="1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92" y="757205"/>
            <a:ext cx="5857916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dirty="0" smtClean="0"/>
              <a:t>ДІТИ </a:t>
            </a:r>
            <a:r>
              <a:rPr lang="uk-UA" sz="1400" dirty="0"/>
              <a:t>ПІД СПОРТИВНИЙ МАРШ КРОКУЮТЬ ПО ЗАЛУ І ПОВЕРТАЮТЬСЯ НА СВОЇ МІСЦЯ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err="1"/>
              <a:t>Краще</a:t>
            </a:r>
            <a:r>
              <a:rPr lang="ru-RU" sz="1400" dirty="0"/>
              <a:t> свято – </a:t>
            </a:r>
            <a:r>
              <a:rPr lang="ru-RU" sz="1400" dirty="0" err="1"/>
              <a:t>олімпійське</a:t>
            </a:r>
            <a:r>
              <a:rPr lang="ru-RU" sz="1400" dirty="0"/>
              <a:t>,</a:t>
            </a:r>
            <a:br>
              <a:rPr lang="ru-RU" sz="1400" dirty="0"/>
            </a:br>
            <a:r>
              <a:rPr lang="ru-RU" sz="1400" dirty="0"/>
              <a:t>Свято Миру </a:t>
            </a:r>
            <a:r>
              <a:rPr lang="ru-RU" sz="1400" dirty="0" err="1"/>
              <a:t>і</a:t>
            </a:r>
            <a:r>
              <a:rPr lang="ru-RU" sz="1400" dirty="0"/>
              <a:t> добра.</a:t>
            </a:r>
            <a:br>
              <a:rPr lang="ru-RU" sz="1400" dirty="0"/>
            </a:br>
            <a:r>
              <a:rPr lang="ru-RU" sz="1400" dirty="0"/>
              <a:t>Ми </a:t>
            </a:r>
            <a:r>
              <a:rPr lang="ru-RU" sz="1400" dirty="0" err="1"/>
              <a:t>сьогодні</a:t>
            </a:r>
            <a:r>
              <a:rPr lang="ru-RU" sz="1400" dirty="0"/>
              <a:t> – </a:t>
            </a:r>
            <a:r>
              <a:rPr lang="ru-RU" sz="1400" dirty="0" err="1"/>
              <a:t>олімпійці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Свято </a:t>
            </a:r>
            <a:r>
              <a:rPr lang="ru-RU" sz="1400" dirty="0" err="1"/>
              <a:t>розпочать</a:t>
            </a:r>
            <a:r>
              <a:rPr lang="ru-RU" sz="1400" dirty="0"/>
              <a:t> пора.</a:t>
            </a:r>
            <a:br>
              <a:rPr lang="ru-RU" sz="1400" dirty="0"/>
            </a:br>
            <a:r>
              <a:rPr lang="uk-UA" sz="1400" dirty="0" smtClean="0"/>
              <a:t>Олімпійські </a:t>
            </a:r>
            <a:r>
              <a:rPr lang="uk-UA" sz="1400" dirty="0"/>
              <a:t>ігри в стародавній Греції оголошую відкритими!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Змагайтесь! Перемагайте! Хай щастить вам!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За </a:t>
            </a:r>
            <a:r>
              <a:rPr lang="ru-RU" sz="1400" dirty="0" err="1"/>
              <a:t>традицією</a:t>
            </a:r>
            <a:r>
              <a:rPr lang="ru-RU" sz="1400" dirty="0"/>
              <a:t> на </a:t>
            </a:r>
            <a:r>
              <a:rPr lang="ru-RU" sz="1400" dirty="0" err="1"/>
              <a:t>церемонії</a:t>
            </a:r>
            <a:r>
              <a:rPr lang="ru-RU" sz="1400" dirty="0"/>
              <a:t> </a:t>
            </a:r>
            <a:r>
              <a:rPr lang="ru-RU" sz="1400" dirty="0" err="1"/>
              <a:t>відкриття</a:t>
            </a:r>
            <a:r>
              <a:rPr lang="ru-RU" sz="1400" dirty="0"/>
              <a:t> </a:t>
            </a:r>
            <a:r>
              <a:rPr lang="ru-RU" sz="1400" dirty="0" err="1"/>
              <a:t>Ігор</a:t>
            </a:r>
            <a:r>
              <a:rPr lang="ru-RU" sz="1400" dirty="0"/>
              <a:t> </a:t>
            </a:r>
            <a:r>
              <a:rPr lang="ru-RU" sz="1400" dirty="0" err="1"/>
              <a:t>запалюють</a:t>
            </a:r>
            <a:r>
              <a:rPr lang="ru-RU" sz="1400" dirty="0"/>
              <a:t> </a:t>
            </a:r>
            <a:r>
              <a:rPr lang="ru-RU" sz="1400" dirty="0" err="1"/>
              <a:t>Олімпійський</a:t>
            </a:r>
            <a:r>
              <a:rPr lang="ru-RU" sz="1400" dirty="0"/>
              <a:t> </a:t>
            </a:r>
            <a:r>
              <a:rPr lang="ru-RU" sz="1400" dirty="0" err="1"/>
              <a:t>вогонь</a:t>
            </a:r>
            <a:r>
              <a:rPr lang="ru-RU" sz="1400" dirty="0"/>
              <a:t>. </a:t>
            </a:r>
            <a:r>
              <a:rPr lang="ru-RU" sz="1400" dirty="0" err="1"/>
              <a:t>Олімпійський</a:t>
            </a:r>
            <a:r>
              <a:rPr lang="ru-RU" sz="1400" dirty="0"/>
              <a:t> </a:t>
            </a:r>
            <a:r>
              <a:rPr lang="ru-RU" sz="1400" dirty="0" err="1"/>
              <a:t>вогонь</a:t>
            </a:r>
            <a:r>
              <a:rPr lang="ru-RU" sz="1400" dirty="0"/>
              <a:t> </a:t>
            </a:r>
            <a:r>
              <a:rPr lang="ru-RU" sz="1400" dirty="0" err="1"/>
              <a:t>Олімпіади</a:t>
            </a:r>
            <a:r>
              <a:rPr lang="ru-RU" sz="1400" dirty="0"/>
              <a:t> </a:t>
            </a:r>
            <a:r>
              <a:rPr lang="ru-RU" sz="1400" dirty="0" err="1"/>
              <a:t>подолав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кілометрів</a:t>
            </a:r>
            <a:r>
              <a:rPr lang="ru-RU" sz="1400" dirty="0"/>
              <a:t>, </a:t>
            </a:r>
            <a:r>
              <a:rPr lang="ru-RU" sz="1400" dirty="0" err="1"/>
              <a:t>пройшовши</a:t>
            </a:r>
            <a:r>
              <a:rPr lang="ru-RU" sz="1400" dirty="0"/>
              <a:t> пять </a:t>
            </a:r>
            <a:r>
              <a:rPr lang="ru-RU" sz="1400" dirty="0" err="1"/>
              <a:t>континентів</a:t>
            </a:r>
            <a:r>
              <a:rPr lang="ru-RU" sz="1400" dirty="0"/>
              <a:t>. </a:t>
            </a:r>
            <a:r>
              <a:rPr lang="ru-RU" sz="1400" dirty="0" err="1"/>
              <a:t>Естафета</a:t>
            </a:r>
            <a:r>
              <a:rPr lang="ru-RU" sz="1400" dirty="0"/>
              <a:t> </a:t>
            </a:r>
            <a:r>
              <a:rPr lang="ru-RU" sz="1400" dirty="0" err="1"/>
              <a:t>Олімпійського</a:t>
            </a:r>
            <a:r>
              <a:rPr lang="ru-RU" sz="1400" dirty="0"/>
              <a:t> </a:t>
            </a:r>
            <a:r>
              <a:rPr lang="ru-RU" sz="1400" dirty="0" err="1"/>
              <a:t>вогню</a:t>
            </a:r>
            <a:r>
              <a:rPr lang="ru-RU" sz="1400" dirty="0"/>
              <a:t> </a:t>
            </a:r>
            <a:r>
              <a:rPr lang="ru-RU" sz="1400" dirty="0" err="1"/>
              <a:t>сьогодні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в наш</a:t>
            </a:r>
            <a:r>
              <a:rPr lang="uk-UA" sz="1400" dirty="0"/>
              <a:t>ому садочку.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С</a:t>
            </a:r>
            <a:r>
              <a:rPr lang="ru-RU" sz="1400" dirty="0" err="1"/>
              <a:t>ьогодні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запалає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на </a:t>
            </a:r>
            <a:r>
              <a:rPr lang="ru-RU" sz="1400" dirty="0" err="1"/>
              <a:t>нашому</a:t>
            </a:r>
            <a:r>
              <a:rPr lang="ru-RU" sz="1400" dirty="0"/>
              <a:t> </a:t>
            </a:r>
            <a:r>
              <a:rPr lang="ru-RU" sz="1400" dirty="0" err="1"/>
              <a:t>святі</a:t>
            </a:r>
            <a:r>
              <a:rPr lang="ru-RU" sz="1400" dirty="0"/>
              <a:t> – </a:t>
            </a:r>
            <a:r>
              <a:rPr lang="ru-RU" sz="1400" dirty="0" err="1"/>
              <a:t>вогонь</a:t>
            </a:r>
            <a:r>
              <a:rPr lang="ru-RU" sz="1400" dirty="0"/>
              <a:t> Миру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Дружби</a:t>
            </a:r>
            <a:r>
              <a:rPr lang="ru-RU" sz="14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1400" dirty="0"/>
              <a:t>Запалити Олімпійський вогонь! (Афіна запалює олімпійський вогонь)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/>
              <a:t>На прапорах не </a:t>
            </a:r>
            <a:r>
              <a:rPr lang="ru-RU" sz="1400" dirty="0" err="1"/>
              <a:t>пишуть</a:t>
            </a:r>
            <a:r>
              <a:rPr lang="ru-RU" sz="1400" dirty="0"/>
              <a:t> </a:t>
            </a:r>
            <a:r>
              <a:rPr lang="ru-RU" sz="1400" dirty="0" err="1"/>
              <a:t>слів</a:t>
            </a:r>
            <a:r>
              <a:rPr lang="ru-RU" sz="1400" dirty="0"/>
              <a:t>, </a:t>
            </a:r>
            <a:r>
              <a:rPr lang="ru-RU" sz="1400" dirty="0" err="1"/>
              <a:t>але</a:t>
            </a:r>
            <a:r>
              <a:rPr lang="ru-RU" sz="1400" dirty="0"/>
              <a:t> люди </a:t>
            </a:r>
            <a:r>
              <a:rPr lang="ru-RU" sz="1400" dirty="0" err="1"/>
              <a:t>всієї</a:t>
            </a:r>
            <a:r>
              <a:rPr lang="ru-RU" sz="1400" dirty="0"/>
              <a:t> </a:t>
            </a:r>
            <a:r>
              <a:rPr lang="ru-RU" sz="1400" dirty="0" err="1"/>
              <a:t>землі</a:t>
            </a:r>
            <a:r>
              <a:rPr lang="ru-RU" sz="1400" dirty="0"/>
              <a:t> </a:t>
            </a:r>
            <a:r>
              <a:rPr lang="ru-RU" sz="1400" dirty="0" err="1"/>
              <a:t>знають</a:t>
            </a:r>
            <a:r>
              <a:rPr lang="ru-RU" sz="1400" dirty="0"/>
              <a:t>, </a:t>
            </a:r>
            <a:br>
              <a:rPr lang="ru-RU" sz="1400" dirty="0"/>
            </a:br>
            <a:r>
              <a:rPr lang="ru-RU" sz="1400" dirty="0" err="1"/>
              <a:t>що</a:t>
            </a:r>
            <a:r>
              <a:rPr lang="ru-RU" sz="1400" dirty="0"/>
              <a:t> пять </a:t>
            </a:r>
            <a:r>
              <a:rPr lang="ru-RU" sz="1400" dirty="0" err="1"/>
              <a:t>переплетених</a:t>
            </a:r>
            <a:r>
              <a:rPr lang="ru-RU" sz="1400" dirty="0"/>
              <a:t> </a:t>
            </a:r>
            <a:r>
              <a:rPr lang="ru-RU" sz="1400" dirty="0" err="1"/>
              <a:t>кілець</a:t>
            </a:r>
            <a:r>
              <a:rPr lang="ru-RU" sz="1400" dirty="0"/>
              <a:t> </a:t>
            </a:r>
            <a:r>
              <a:rPr lang="ru-RU" sz="1400" dirty="0" err="1"/>
              <a:t>різногокольору</a:t>
            </a:r>
            <a:r>
              <a:rPr lang="ru-RU" sz="1400" dirty="0"/>
              <a:t> – символ </a:t>
            </a:r>
            <a:r>
              <a:rPr lang="ru-RU" sz="1400" dirty="0" err="1"/>
              <a:t>дружби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миру.</a:t>
            </a:r>
            <a:br>
              <a:rPr lang="ru-RU" sz="1400" dirty="0"/>
            </a:br>
            <a:r>
              <a:rPr lang="ru-RU" sz="1400" dirty="0"/>
              <a:t>Вони </a:t>
            </a:r>
            <a:r>
              <a:rPr lang="ru-RU" sz="1400" dirty="0" err="1"/>
              <a:t>символізують</a:t>
            </a:r>
            <a:r>
              <a:rPr lang="ru-RU" sz="1400" dirty="0"/>
              <a:t> </a:t>
            </a:r>
            <a:r>
              <a:rPr lang="ru-RU" sz="1400" dirty="0" err="1"/>
              <a:t>чесну</a:t>
            </a:r>
            <a:r>
              <a:rPr lang="ru-RU" sz="1400" dirty="0"/>
              <a:t> </a:t>
            </a:r>
            <a:r>
              <a:rPr lang="ru-RU" sz="1400" dirty="0" err="1"/>
              <a:t>спортивну</a:t>
            </a:r>
            <a:r>
              <a:rPr lang="ru-RU" sz="1400" dirty="0"/>
              <a:t> </a:t>
            </a:r>
            <a:r>
              <a:rPr lang="ru-RU" sz="1400" dirty="0" err="1"/>
              <a:t>боротьбу</a:t>
            </a:r>
            <a:r>
              <a:rPr lang="ru-RU" sz="1400" dirty="0"/>
              <a:t>, </a:t>
            </a:r>
            <a:r>
              <a:rPr lang="ru-RU" sz="1400" dirty="0" err="1"/>
              <a:t>закликаючи</a:t>
            </a:r>
            <a:r>
              <a:rPr lang="ru-RU" sz="1400" dirty="0"/>
              <a:t> </a:t>
            </a:r>
            <a:r>
              <a:rPr lang="ru-RU" sz="1400" dirty="0" err="1"/>
              <a:t>спортсменів</a:t>
            </a:r>
            <a:r>
              <a:rPr lang="ru-RU" sz="1400" dirty="0"/>
              <a:t> </a:t>
            </a:r>
            <a:r>
              <a:rPr lang="ru-RU" sz="1400" dirty="0" err="1"/>
              <a:t>змагатися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на </a:t>
            </a:r>
            <a:r>
              <a:rPr lang="ru-RU" sz="1400" dirty="0" err="1"/>
              <a:t>стадіонах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ніколи</a:t>
            </a:r>
            <a:r>
              <a:rPr lang="ru-RU" sz="1400" dirty="0"/>
              <a:t> не </a:t>
            </a:r>
            <a:r>
              <a:rPr lang="ru-RU" sz="1400" dirty="0" err="1"/>
              <a:t>зустрічатися</a:t>
            </a:r>
            <a:r>
              <a:rPr lang="ru-RU" sz="1400" dirty="0"/>
              <a:t> на полях</a:t>
            </a:r>
            <a:r>
              <a:rPr lang="uk-UA" sz="1400" dirty="0"/>
              <a:t> бою.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uk-UA" sz="1400" dirty="0"/>
              <a:t>Команди, шикуйсь! Струнко! Підготуватися до підняття прапора!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Підняти прапор доручається ……….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Олімпійський прапор підняти!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Суддями  назначаю богиню військової доблесті Афіну та її помічників.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Вони будуть слідкувати за тим, щоб не порушували правила, оцінювати спритність, сміливість та взаємодопомогу команд.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По стародавній спортивній традиції. Яка прийшла від Олімпійських ігор усі спортсмени дають клятву про те, що будуть змагатися чесно, не </a:t>
            </a:r>
            <a:r>
              <a:rPr lang="uk-UA" sz="1400" dirty="0" smtClean="0"/>
              <a:t>будуть</a:t>
            </a:r>
            <a:endParaRPr lang="ru-RU" sz="1400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92" y="757205"/>
            <a:ext cx="5857916" cy="992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 smtClean="0"/>
              <a:t>порушувати </a:t>
            </a:r>
            <a:r>
              <a:rPr lang="uk-UA" sz="1400" dirty="0"/>
              <a:t>правила.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Ми юні спортсмени, клянемось не порушувати правил, грати чесно на славу спорту та честі наших команд.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КОМАНДИ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Клянемось! Клянемось! Клянемось!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А зараз настав час розпочати наші змагання.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Першим видом змагань буде біг. У цьому виді атлетам потрібна швидкість, спритність, витривалість.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uk-UA" sz="1400" dirty="0"/>
              <a:t>ЕСТАФЕТА  «ФАКЕЛЬНА»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Гравці двох команд шикуються за лінією страту. Перші гравці в руках тримають факел. По команді гравці долають перешкоди і по прямій повертаються назад, передають факел наступному гравцеві. Перемагає команда, яка швидше виконає завдання.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Слово надається суддям.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Другим видом змагань буде метання. Вам потрібна не тільки спритність а й сила, влучність.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ru-RU" sz="1400" dirty="0"/>
              <a:t> </a:t>
            </a:r>
            <a:r>
              <a:rPr lang="uk-UA" sz="1400" dirty="0" smtClean="0"/>
              <a:t>ЕСТАФЕТА </a:t>
            </a:r>
            <a:r>
              <a:rPr lang="uk-UA" sz="1400" dirty="0"/>
              <a:t>«ВЛУЧИ В ЦІЛЬ»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Діти метають м’ячі з певної відстані в ціль.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Перемагає команда в якої більше влучних попадань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 err="1"/>
              <a:t>Любов</a:t>
            </a:r>
            <a:r>
              <a:rPr lang="ru-RU" sz="1400" dirty="0"/>
              <a:t> </a:t>
            </a:r>
            <a:r>
              <a:rPr lang="ru-RU" sz="1400" dirty="0" err="1"/>
              <a:t>греків</a:t>
            </a:r>
            <a:r>
              <a:rPr lang="ru-RU" sz="1400" dirty="0"/>
              <a:t> до </a:t>
            </a:r>
            <a:r>
              <a:rPr lang="ru-RU" sz="1400" dirty="0" err="1"/>
              <a:t>змагань</a:t>
            </a:r>
            <a:r>
              <a:rPr lang="ru-RU" sz="1400" dirty="0"/>
              <a:t> </a:t>
            </a:r>
            <a:r>
              <a:rPr lang="ru-RU" sz="1400" dirty="0" err="1"/>
              <a:t>прищеплювалась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ранніх</a:t>
            </a:r>
            <a:r>
              <a:rPr lang="ru-RU" sz="1400" dirty="0"/>
              <a:t> </a:t>
            </a:r>
            <a:r>
              <a:rPr lang="ru-RU" sz="1400" dirty="0" err="1"/>
              <a:t>дитячих</a:t>
            </a:r>
            <a:r>
              <a:rPr lang="ru-RU" sz="1400" dirty="0"/>
              <a:t> </a:t>
            </a:r>
            <a:r>
              <a:rPr lang="ru-RU" sz="1400" dirty="0" err="1"/>
              <a:t>років</a:t>
            </a:r>
            <a:r>
              <a:rPr lang="ru-RU" sz="1400" dirty="0"/>
              <a:t>.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змалку</a:t>
            </a:r>
            <a:r>
              <a:rPr lang="ru-RU" sz="1400" dirty="0"/>
              <a:t> вони знали </a:t>
            </a:r>
            <a:r>
              <a:rPr lang="ru-RU" sz="1400" dirty="0" err="1"/>
              <a:t>секрети</a:t>
            </a:r>
            <a:r>
              <a:rPr lang="ru-RU" sz="1400" dirty="0"/>
              <a:t> бою “</a:t>
            </a:r>
            <a:r>
              <a:rPr lang="ru-RU" sz="1400" dirty="0" err="1"/>
              <a:t>півників</a:t>
            </a:r>
            <a:r>
              <a:rPr lang="ru-RU" sz="1400" dirty="0"/>
              <a:t>”, коли, </a:t>
            </a:r>
            <a:r>
              <a:rPr lang="ru-RU" sz="1400" dirty="0" err="1"/>
              <a:t>підстрибуючи</a:t>
            </a:r>
            <a:r>
              <a:rPr lang="ru-RU" sz="1400" dirty="0"/>
              <a:t> на </a:t>
            </a:r>
            <a:r>
              <a:rPr lang="ru-RU" sz="1400" dirty="0" err="1"/>
              <a:t>одній</a:t>
            </a:r>
            <a:r>
              <a:rPr lang="ru-RU" sz="1400" dirty="0"/>
              <a:t> </a:t>
            </a:r>
            <a:r>
              <a:rPr lang="ru-RU" sz="1400" dirty="0" err="1"/>
              <a:t>нозі</a:t>
            </a:r>
            <a:r>
              <a:rPr lang="ru-RU" sz="1400" dirty="0"/>
              <a:t>, треба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збити</a:t>
            </a:r>
            <a:r>
              <a:rPr lang="ru-RU" sz="1400" dirty="0"/>
              <a:t> </a:t>
            </a:r>
            <a:r>
              <a:rPr lang="ru-RU" sz="1400" dirty="0" err="1"/>
              <a:t>суперника</a:t>
            </a:r>
            <a:r>
              <a:rPr lang="ru-RU" sz="1400" dirty="0"/>
              <a:t>, не </a:t>
            </a:r>
            <a:r>
              <a:rPr lang="ru-RU" sz="1400" dirty="0" err="1"/>
              <a:t>втративши</a:t>
            </a:r>
            <a:r>
              <a:rPr lang="ru-RU" sz="1400" dirty="0"/>
              <a:t> при </a:t>
            </a:r>
            <a:r>
              <a:rPr lang="ru-RU" sz="1400" dirty="0" err="1"/>
              <a:t>цьому</a:t>
            </a:r>
            <a:r>
              <a:rPr lang="ru-RU" sz="1400" dirty="0"/>
              <a:t> </a:t>
            </a:r>
            <a:r>
              <a:rPr lang="ru-RU" sz="1400" dirty="0" err="1"/>
              <a:t>рівноваги</a:t>
            </a:r>
            <a:r>
              <a:rPr lang="ru-RU" sz="1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1400" dirty="0"/>
              <a:t>Отже третім видом змагань буде боротьба. Перемогу у цьому конкурсі приносить сміливість, спритність, краса прийомів.</a:t>
            </a:r>
            <a:endParaRPr lang="ru-RU" sz="1400" dirty="0"/>
          </a:p>
          <a:p>
            <a:pPr algn="just">
              <a:lnSpc>
                <a:spcPct val="150000"/>
              </a:lnSpc>
            </a:pPr>
            <a:endParaRPr lang="ru-RU" sz="1400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92" y="757205"/>
            <a:ext cx="5857916" cy="10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400" dirty="0" smtClean="0"/>
              <a:t>ЕСТАФЕТА </a:t>
            </a:r>
            <a:r>
              <a:rPr lang="uk-UA" sz="1400" dirty="0"/>
              <a:t>«БІЙ ПІВНІВ»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 </a:t>
            </a:r>
            <a:r>
              <a:rPr lang="uk-UA" sz="1400" dirty="0" smtClean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А зараз наші команди готуються до наступного виду змагань перегони колісниць.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uk-UA" sz="1400" dirty="0"/>
              <a:t> </a:t>
            </a:r>
            <a:r>
              <a:rPr lang="uk-UA" sz="1400" dirty="0" smtClean="0"/>
              <a:t>ЕСТАФЕТА»ШВИДКА </a:t>
            </a:r>
            <a:r>
              <a:rPr lang="uk-UA" sz="1400" dirty="0"/>
              <a:t>КОЛІСНИЦЯ»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Діти шикуються за лінією старту в колону по два. Перший  гравець одягає обруч собі на пояс, притримуючи його двома руками а другий береться за обруч двома руками утворюючи колісницю. Перед кожною із команд на відстані 6 м ставиться орієнтир. Між лінією старту і орієнтиром розставити 4 кеглі на однаковій відстані одна від одної. По команді «колісниці» рухаються долаючи перешкоди, передають обручі слідкуючій парі. Перемагає та команда, яка швидше виконає завдання.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 </a:t>
            </a:r>
            <a:r>
              <a:rPr lang="uk-UA" sz="1400" dirty="0" smtClean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Останнім видом змагань у нас будуть стрибки в довжину. Вам потрібна спритність, координація рухів та витривалість.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uk-UA" sz="1400" dirty="0"/>
              <a:t>ЕСТАФЕТА »</a:t>
            </a:r>
            <a:r>
              <a:rPr lang="uk-UA" sz="1400" dirty="0" smtClean="0"/>
              <a:t>СТРИБКИ У МІШКАХ»</a:t>
            </a:r>
            <a:endParaRPr lang="ru-RU" sz="1400" dirty="0"/>
          </a:p>
          <a:p>
            <a:pPr algn="ctr">
              <a:lnSpc>
                <a:spcPct val="150000"/>
              </a:lnSpc>
            </a:pPr>
            <a:r>
              <a:rPr lang="uk-UA" sz="1400" dirty="0"/>
              <a:t>Діти стрибають </a:t>
            </a:r>
            <a:r>
              <a:rPr lang="uk-UA" sz="1400" dirty="0" smtClean="0"/>
              <a:t>у мішках до відведеного місця і</a:t>
            </a:r>
            <a:r>
              <a:rPr lang="en-US" sz="1400" dirty="0" smtClean="0"/>
              <a:t> </a:t>
            </a:r>
            <a:r>
              <a:rPr lang="ru-RU" sz="1400" dirty="0" err="1" smtClean="0"/>
              <a:t>передають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естафету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гравцеві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Ну ось і підходять до завершення наші Олімпійські ігри. Поки журі підводять підсумки я пропоную вам спільними зусиллями  збудувати Олімпійський палац. (Діти будують з модулів олімпійський палац)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 </a:t>
            </a:r>
            <a:r>
              <a:rPr lang="uk-UA" sz="1400" dirty="0" smtClean="0"/>
              <a:t>ФІЗІНСТРУКТОР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Слово надається богині військової доблесті.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Нагородження команд медалями, грамотами</a:t>
            </a:r>
            <a:r>
              <a:rPr lang="uk-UA" sz="1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1400" dirty="0"/>
              <a:t>Хай не буде суперечок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Серед нас ніколи!  </a:t>
            </a: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uk-UA" sz="1400" dirty="0"/>
              <a:t>Нехай спорт нас </a:t>
            </a:r>
            <a:r>
              <a:rPr lang="uk-UA" sz="1400" dirty="0" err="1"/>
              <a:t>об’</a:t>
            </a:r>
            <a:r>
              <a:rPr lang="ru-RU" sz="1400" dirty="0" err="1"/>
              <a:t>єднає</a:t>
            </a:r>
            <a:r>
              <a:rPr lang="ru-RU" sz="14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uk-UA" sz="1400" dirty="0"/>
              <a:t>В нашій рідній Україні! </a:t>
            </a:r>
            <a:endParaRPr lang="ru-RU" sz="1400" dirty="0"/>
          </a:p>
          <a:p>
            <a:r>
              <a:rPr lang="uk-UA" sz="1400" dirty="0"/>
              <a:t> </a:t>
            </a:r>
            <a:endParaRPr lang="ru-RU" sz="1400" dirty="0"/>
          </a:p>
          <a:p>
            <a:pPr algn="just">
              <a:lnSpc>
                <a:spcPct val="150000"/>
              </a:lnSpc>
            </a:pPr>
            <a:endParaRPr lang="ru-RU" sz="1400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492" y="757205"/>
            <a:ext cx="58579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400" dirty="0"/>
              <a:t> </a:t>
            </a:r>
            <a:r>
              <a:rPr lang="uk-UA" sz="1400" dirty="0" smtClean="0"/>
              <a:t>Навчайтесь бути здоровими!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Навчайте цього людей, що оточують вас.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Успіхів вам і </a:t>
            </a:r>
            <a:r>
              <a:rPr lang="uk-UA" sz="1400" dirty="0" err="1" smtClean="0"/>
              <a:t>здоров’</a:t>
            </a:r>
            <a:r>
              <a:rPr lang="ru-RU" sz="1400" dirty="0" smtClean="0"/>
              <a:t>я! </a:t>
            </a:r>
          </a:p>
          <a:p>
            <a:pPr algn="just">
              <a:lnSpc>
                <a:spcPct val="150000"/>
              </a:lnSpc>
            </a:pPr>
            <a:r>
              <a:rPr lang="uk-UA" sz="1400" dirty="0" smtClean="0"/>
              <a:t>На цьому наші Олімпійські ігри вважаю закритими.(опускається прапор, гасне вогонь)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1400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pic>
        <p:nvPicPr>
          <p:cNvPr id="4" name="Рисунок 3" descr="IMG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54" y="614329"/>
            <a:ext cx="2838444" cy="2128833"/>
          </a:xfrm>
          <a:prstGeom prst="rect">
            <a:avLst/>
          </a:prstGeom>
        </p:spPr>
      </p:pic>
      <p:pic>
        <p:nvPicPr>
          <p:cNvPr id="7" name="Рисунок 6" descr="IMG_0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7640" y="1042957"/>
            <a:ext cx="2600318" cy="1950239"/>
          </a:xfrm>
          <a:prstGeom prst="rect">
            <a:avLst/>
          </a:prstGeom>
        </p:spPr>
      </p:pic>
      <p:pic>
        <p:nvPicPr>
          <p:cNvPr id="8" name="Рисунок 7" descr="IMG_0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492" y="3257535"/>
            <a:ext cx="3171822" cy="2378867"/>
          </a:xfrm>
          <a:prstGeom prst="rect">
            <a:avLst/>
          </a:prstGeom>
        </p:spPr>
      </p:pic>
      <p:pic>
        <p:nvPicPr>
          <p:cNvPr id="9" name="Рисунок 8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1822" y="7258063"/>
            <a:ext cx="3529012" cy="2646759"/>
          </a:xfrm>
          <a:prstGeom prst="rect">
            <a:avLst/>
          </a:prstGeom>
        </p:spPr>
      </p:pic>
      <p:pic>
        <p:nvPicPr>
          <p:cNvPr id="10" name="Рисунок 9" descr="IMG_00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54" y="5900741"/>
            <a:ext cx="2386004" cy="1789503"/>
          </a:xfrm>
          <a:prstGeom prst="rect">
            <a:avLst/>
          </a:prstGeom>
        </p:spPr>
      </p:pic>
      <p:pic>
        <p:nvPicPr>
          <p:cNvPr id="11" name="Рисунок 10" descr="IMG_00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7640" y="4900609"/>
            <a:ext cx="2266940" cy="1700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pic>
        <p:nvPicPr>
          <p:cNvPr id="13" name="Рисунок 12" descr="IMG_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492" y="685767"/>
            <a:ext cx="3457574" cy="2593181"/>
          </a:xfrm>
          <a:prstGeom prst="rect">
            <a:avLst/>
          </a:prstGeom>
        </p:spPr>
      </p:pic>
      <p:pic>
        <p:nvPicPr>
          <p:cNvPr id="14" name="Рисунок 13" descr="IMG_0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6268" y="2114527"/>
            <a:ext cx="2190765" cy="1643074"/>
          </a:xfrm>
          <a:prstGeom prst="rect">
            <a:avLst/>
          </a:prstGeom>
        </p:spPr>
      </p:pic>
      <p:pic>
        <p:nvPicPr>
          <p:cNvPr id="15" name="Рисунок 14" descr="IMG_0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7244" y="3686163"/>
            <a:ext cx="2671756" cy="2003817"/>
          </a:xfrm>
          <a:prstGeom prst="rect">
            <a:avLst/>
          </a:prstGeom>
        </p:spPr>
      </p:pic>
      <p:pic>
        <p:nvPicPr>
          <p:cNvPr id="16" name="Рисунок 15" descr="IMG_00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9012" y="5257799"/>
            <a:ext cx="2886070" cy="2164553"/>
          </a:xfrm>
          <a:prstGeom prst="rect">
            <a:avLst/>
          </a:prstGeom>
        </p:spPr>
      </p:pic>
      <p:pic>
        <p:nvPicPr>
          <p:cNvPr id="17" name="Рисунок 16" descr="IMG_01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7244" y="7472377"/>
            <a:ext cx="3243260" cy="24324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0900" cy="1080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4434" y="542891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Відділ освіти </a:t>
            </a:r>
            <a:r>
              <a:rPr lang="uk-UA" sz="1600" dirty="0" err="1" smtClean="0"/>
              <a:t>Долинської</a:t>
            </a:r>
            <a:r>
              <a:rPr lang="uk-UA" sz="1600" dirty="0" smtClean="0"/>
              <a:t> РДА</a:t>
            </a:r>
          </a:p>
          <a:p>
            <a:pPr algn="ctr"/>
            <a:r>
              <a:rPr lang="uk-UA" sz="1600" dirty="0" smtClean="0"/>
              <a:t>Методичний кабінет ДНЗ №5 </a:t>
            </a:r>
            <a:r>
              <a:rPr lang="uk-UA" sz="1600" dirty="0" err="1" smtClean="0"/>
              <a:t>“Ружечка”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16" y="2900345"/>
            <a:ext cx="6201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«МАЛІ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ОЛІМПІЙСЬКІ ІГРИ»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50" y="5472113"/>
            <a:ext cx="3929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Підготувала і провела: </a:t>
            </a:r>
          </a:p>
          <a:p>
            <a:r>
              <a:rPr lang="uk-UA" sz="1400" dirty="0" smtClean="0"/>
              <a:t>інструктор з фізичного виховання </a:t>
            </a:r>
          </a:p>
          <a:p>
            <a:r>
              <a:rPr lang="uk-UA" sz="1400" dirty="0" smtClean="0"/>
              <a:t>Цвітна Л.Л.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385872" y="9544079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м. </a:t>
            </a:r>
            <a:r>
              <a:rPr lang="uk-UA" dirty="0" err="1" smtClean="0"/>
              <a:t>Долинська</a:t>
            </a:r>
            <a:r>
              <a:rPr lang="uk-UA" dirty="0" smtClean="0"/>
              <a:t> 2011 р.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292</Words>
  <Application>Microsoft Office PowerPoint</Application>
  <PresentationFormat>Произвольный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Paradise</cp:lastModifiedBy>
  <cp:revision>4</cp:revision>
  <dcterms:created xsi:type="dcterms:W3CDTF">2011-06-06T11:07:00Z</dcterms:created>
  <dcterms:modified xsi:type="dcterms:W3CDTF">2012-06-22T19:03:06Z</dcterms:modified>
</cp:coreProperties>
</file>