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6" autoAdjust="0"/>
  </p:normalViewPr>
  <p:slideViewPr>
    <p:cSldViewPr>
      <p:cViewPr varScale="1">
        <p:scale>
          <a:sx n="83" d="100"/>
          <a:sy n="83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84CB-68BC-48DF-ACEF-06DBEB4F5871}" type="datetimeFigureOut">
              <a:rPr lang="ru-RU" smtClean="0"/>
              <a:t>29.03.2014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7295-A81B-4803-99A0-13B2D0A799D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u="sng" dirty="0" smtClean="0"/>
              <a:t>Мастер-класс</a:t>
            </a:r>
            <a:br>
              <a:rPr lang="ru-RU" i="1" u="sng" dirty="0" smtClean="0"/>
            </a:br>
            <a:r>
              <a:rPr lang="ru-RU" i="1" u="sng" dirty="0" smtClean="0"/>
              <a:t>РАЗНОЦВЕТНЫЕ ЛАДОШКИ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Дождливая погода-настоящее испытание для маленького непоседы. Но бумажные ладошки -идеальный подручный материал!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u="sng" dirty="0" smtClean="0"/>
              <a:t>Обводить ручки на бумаге - отличное занятие!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 сколько пользы способно принести такое занятие! Оно развивает не только мелкую моторику , но и мышление и воображение, ведь бумажные ладошки словно конструктор , из которого может получиться  множество самых разных поделок.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u="sng" dirty="0" smtClean="0"/>
              <a:t>Что понадобится</a:t>
            </a:r>
            <a:r>
              <a:rPr lang="en-US" i="1" u="sng" dirty="0" smtClean="0"/>
              <a:t>: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1.Цветная бумага 2.цветной картон 3.клей-карандаш4.маркер или фломастер черного цвета 5.материал для украшений ( ленточки, пластилин, бусины и т.д.)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800600"/>
            <a:ext cx="5492770" cy="566738"/>
          </a:xfrm>
        </p:spPr>
        <p:txBody>
          <a:bodyPr/>
          <a:lstStyle/>
          <a:p>
            <a:r>
              <a:rPr lang="ru-RU" i="1" u="sng" dirty="0" smtClean="0"/>
              <a:t>ШАГ ЗА ШАГОМ</a:t>
            </a:r>
            <a:endParaRPr lang="ru-RU" i="1" u="sng" dirty="0"/>
          </a:p>
        </p:txBody>
      </p:sp>
      <p:pic>
        <p:nvPicPr>
          <p:cNvPr id="5" name="Рисунок 4" descr="IMG_70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Приложите ладошку маленького творца к листу цветной бумаги и обведите ее. Если ребенок уже достаточно большой , он сделает это сам. Только надо подсказать , в какой части листа  расположить ладошку, чтобы поместилось два-три отпечатка.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ШАГ ЗА ШАГОМ</a:t>
            </a:r>
            <a:endParaRPr lang="ru-RU" i="1" u="sng" dirty="0"/>
          </a:p>
        </p:txBody>
      </p:sp>
      <p:pic>
        <p:nvPicPr>
          <p:cNvPr id="5" name="Рисунок 4" descr="IMG_70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Аккуратно вырезаем ладошки по контору . Маленьким детям эта работа кажется трудной , поэтому надо показать, как правильно держать ножницы, и объяснить, что нужно вращать  бумагу, а не ножницы.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ШАГ ЗА ШАГОМ</a:t>
            </a:r>
            <a:endParaRPr lang="ru-RU" i="1" u="sng" dirty="0"/>
          </a:p>
        </p:txBody>
      </p:sp>
      <p:pic>
        <p:nvPicPr>
          <p:cNvPr id="5" name="Рисунок 4" descr="IMG_70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Создаем тело бабочки . Рисуем на обратной стороне цветного картона контур и вырезаем. Затем склеиваем  детали. Чтобы работа получилась красивой и аккуратной , стоит сначала  все детали  расположить так, как они будут склеены, и только после этого брать в руки клей. Наклеивать крылышки нужно снизу под тельце бабочки.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ШАГ ЗА ШАГОМ</a:t>
            </a:r>
            <a:endParaRPr lang="ru-RU" i="1" u="sng" dirty="0"/>
          </a:p>
        </p:txBody>
      </p:sp>
      <p:pic>
        <p:nvPicPr>
          <p:cNvPr id="5" name="Рисунок 4" descr="IMG_70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Придумываем  украшение для нашего творения. Пофантазируйте</a:t>
            </a:r>
            <a:r>
              <a:rPr lang="en-US" dirty="0" smtClean="0"/>
              <a:t>: </a:t>
            </a:r>
            <a:r>
              <a:rPr lang="ru-RU" dirty="0" smtClean="0"/>
              <a:t>пусть бабочка превратится в бабочку-маму или бабочку-папу, а может, получатся озорные бабочки-подружки. Для этого используем  опять же цветную бумагу или картон , пластилин, ленточки с бусинами. Располагаем детали на нашей бабочке, и красавица готова!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Мастер-класс РАЗНОЦВЕТНЫЕ ЛАДОШКИ</vt:lpstr>
      <vt:lpstr>Обводить ручки на бумаге - отличное занятие!</vt:lpstr>
      <vt:lpstr>Что понадобится:</vt:lpstr>
      <vt:lpstr>ШАГ ЗА ШАГОМ</vt:lpstr>
      <vt:lpstr>ШАГ ЗА ШАГОМ</vt:lpstr>
      <vt:lpstr>ШАГ ЗА ШАГОМ</vt:lpstr>
      <vt:lpstr>ШАГ ЗА ШАГОМ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РАЗНОЦВЕТНЫЕ ЛАДОШКИ</dc:title>
  <dc:creator>stanislav</dc:creator>
  <cp:lastModifiedBy>stanislav</cp:lastModifiedBy>
  <cp:revision>11</cp:revision>
  <dcterms:created xsi:type="dcterms:W3CDTF">2014-03-29T07:12:37Z</dcterms:created>
  <dcterms:modified xsi:type="dcterms:W3CDTF">2014-03-29T10:31:40Z</dcterms:modified>
</cp:coreProperties>
</file>